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850" r:id="rId5"/>
    <p:sldId id="854" r:id="rId6"/>
    <p:sldId id="806" r:id="rId7"/>
    <p:sldId id="907" r:id="rId8"/>
    <p:sldId id="908" r:id="rId9"/>
    <p:sldId id="909" r:id="rId10"/>
    <p:sldId id="910" r:id="rId11"/>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4" userDrawn="1">
          <p15:clr>
            <a:srgbClr val="A4A3A4"/>
          </p15:clr>
        </p15:guide>
        <p15:guide id="2" orient="horz" pos="2244" userDrawn="1">
          <p15:clr>
            <a:srgbClr val="A4A3A4"/>
          </p15:clr>
        </p15:guide>
        <p15:guide id="3" pos="5487">
          <p15:clr>
            <a:srgbClr val="A4A3A4"/>
          </p15:clr>
        </p15:guide>
        <p15:guide id="4" pos="2030">
          <p15:clr>
            <a:srgbClr val="A4A3A4"/>
          </p15:clr>
        </p15:guide>
        <p15:guide id="5" pos="3763">
          <p15:clr>
            <a:srgbClr val="A4A3A4"/>
          </p15:clr>
        </p15:guide>
        <p15:guide id="6" pos="5160" userDrawn="1">
          <p15:clr>
            <a:srgbClr val="A4A3A4"/>
          </p15:clr>
        </p15:guide>
        <p15:guide id="7" orient="horz" pos="3239">
          <p15:clr>
            <a:srgbClr val="A4A3A4"/>
          </p15:clr>
        </p15:guide>
        <p15:guide id="8" orient="horz" pos="1710">
          <p15:clr>
            <a:srgbClr val="A4A3A4"/>
          </p15:clr>
        </p15:guide>
        <p15:guide id="9" orient="horz" pos="1845">
          <p15:clr>
            <a:srgbClr val="A4A3A4"/>
          </p15:clr>
        </p15:guide>
        <p15:guide id="10" pos="2869">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S" initials="HS" lastIdx="6" clrIdx="0"/>
  <p:cmAuthor id="1" name="Hyun Swanson" initials="HS" lastIdx="5" clrIdx="1"/>
  <p:cmAuthor id="2" name="Windows User" initials="WU" lastIdx="2" clrIdx="2"/>
  <p:cmAuthor id="3" name="COHEN, CHRISTOPHER" initials="" lastIdx="0" clrIdx="3"/>
  <p:cmAuthor id="4" name="COHEN, CHRISTOPHER" initials="CC"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0A2"/>
    <a:srgbClr val="EC7620"/>
    <a:srgbClr val="0D4571"/>
    <a:srgbClr val="1EA0D1"/>
    <a:srgbClr val="EFAF24"/>
    <a:srgbClr val="B5A594"/>
    <a:srgbClr val="FF1D90"/>
    <a:srgbClr val="DD2E3E"/>
    <a:srgbClr val="65AA4F"/>
    <a:srgbClr val="B0E1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E65C6-AD6B-4C43-9D79-E082D2CC1928}" v="3" dt="2020-12-29T20:11:23.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5010" autoAdjust="0"/>
  </p:normalViewPr>
  <p:slideViewPr>
    <p:cSldViewPr snapToGrid="0">
      <p:cViewPr varScale="1">
        <p:scale>
          <a:sx n="97" d="100"/>
          <a:sy n="97" d="100"/>
        </p:scale>
        <p:origin x="840" y="77"/>
      </p:cViewPr>
      <p:guideLst>
        <p:guide orient="horz" pos="1044"/>
        <p:guide orient="horz" pos="2244"/>
        <p:guide pos="5487"/>
        <p:guide pos="2030"/>
        <p:guide pos="3763"/>
        <p:guide pos="5160"/>
        <p:guide orient="horz" pos="3239"/>
        <p:guide orient="horz" pos="1710"/>
        <p:guide orient="horz" pos="1845"/>
        <p:guide pos="2869"/>
      </p:guideLst>
    </p:cSldViewPr>
  </p:slideViewPr>
  <p:notesTextViewPr>
    <p:cViewPr>
      <p:scale>
        <a:sx n="100" d="100"/>
        <a:sy n="100" d="100"/>
      </p:scale>
      <p:origin x="0" y="0"/>
    </p:cViewPr>
  </p:notesTextViewPr>
  <p:sorterViewPr>
    <p:cViewPr varScale="1">
      <p:scale>
        <a:sx n="1" d="1"/>
        <a:sy n="1" d="1"/>
      </p:scale>
      <p:origin x="0" y="2560"/>
    </p:cViewPr>
  </p:sorterViewPr>
  <p:notesViewPr>
    <p:cSldViewPr snapToGrid="0" snapToObjects="1" showGuides="1">
      <p:cViewPr varScale="1">
        <p:scale>
          <a:sx n="66" d="100"/>
          <a:sy n="66" d="100"/>
        </p:scale>
        <p:origin x="-3240" y="-114"/>
      </p:cViewPr>
      <p:guideLst>
        <p:guide orient="horz" pos="2924"/>
        <p:guide pos="220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79425"/>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9" tIns="45714" rIns="91429" bIns="45714" rtlCol="0"/>
          <a:lstStyle>
            <a:lvl1pPr algn="r">
              <a:defRPr sz="1200"/>
            </a:lvl1pPr>
          </a:lstStyle>
          <a:p>
            <a:fld id="{69B94ECC-4648-3246-B73B-C9AF4D44050F}" type="datetimeFigureOut">
              <a:rPr lang="en-US" smtClean="0"/>
              <a:t>1/28/2021</a:t>
            </a:fld>
            <a:endParaRPr lang="en-US"/>
          </a:p>
        </p:txBody>
      </p:sp>
      <p:sp>
        <p:nvSpPr>
          <p:cNvPr id="4" name="Footer Placeholder 3"/>
          <p:cNvSpPr>
            <a:spLocks noGrp="1"/>
          </p:cNvSpPr>
          <p:nvPr>
            <p:ph type="ftr" sz="quarter" idx="2"/>
          </p:nvPr>
        </p:nvSpPr>
        <p:spPr>
          <a:xfrm>
            <a:off x="0" y="9120189"/>
            <a:ext cx="3170238" cy="479425"/>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9" tIns="45714" rIns="91429" bIns="45714" rtlCol="0" anchor="b"/>
          <a:lstStyle>
            <a:lvl1pPr algn="r">
              <a:defRPr sz="1200"/>
            </a:lvl1pPr>
          </a:lstStyle>
          <a:p>
            <a:fld id="{8C1F4919-47BD-BE4E-A736-84A348665CB3}" type="slidenum">
              <a:rPr lang="en-US" smtClean="0"/>
              <a:t>‹#›</a:t>
            </a:fld>
            <a:endParaRPr lang="en-US"/>
          </a:p>
        </p:txBody>
      </p:sp>
    </p:spTree>
    <p:extLst>
      <p:ext uri="{BB962C8B-B14F-4D97-AF65-F5344CB8AC3E}">
        <p14:creationId xmlns:p14="http://schemas.microsoft.com/office/powerpoint/2010/main" val="295800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7" tIns="48324" rIns="96647" bIns="48324" rtlCol="0"/>
          <a:lstStyle>
            <a:lvl1pPr algn="l">
              <a:defRPr sz="14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7" tIns="48324" rIns="96647" bIns="48324" rtlCol="0"/>
          <a:lstStyle>
            <a:lvl1pPr algn="r">
              <a:defRPr sz="1400"/>
            </a:lvl1pPr>
          </a:lstStyle>
          <a:p>
            <a:fld id="{6104E74A-2045-5543-A999-3F35B246FC39}" type="datetimeFigureOut">
              <a:rPr lang="en-US" smtClean="0"/>
              <a:t>1/28/2021</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4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400"/>
            </a:lvl1pPr>
          </a:lstStyle>
          <a:p>
            <a:fld id="{B834E808-92C4-1F44-AEA1-729C86D09CBF}" type="slidenum">
              <a:rPr lang="en-US" smtClean="0"/>
              <a:t>‹#›</a:t>
            </a:fld>
            <a:endParaRPr lang="en-US" dirty="0"/>
          </a:p>
        </p:txBody>
      </p:sp>
    </p:spTree>
    <p:extLst>
      <p:ext uri="{BB962C8B-B14F-4D97-AF65-F5344CB8AC3E}">
        <p14:creationId xmlns:p14="http://schemas.microsoft.com/office/powerpoint/2010/main" val="739889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b="1" dirty="0">
                <a:latin typeface="Arial" panose="020B0604020202020204" pitchFamily="34" charset="0"/>
              </a:rPr>
              <a:t>Good morning/good afternoon everyone!</a:t>
            </a:r>
            <a:endParaRPr lang="en-US" altLang="en-US" sz="1200" dirty="0">
              <a:latin typeface="Arial" panose="020B0604020202020204" pitchFamily="34" charset="0"/>
            </a:endParaRPr>
          </a:p>
          <a:p>
            <a:pPr>
              <a:spcBef>
                <a:spcPct val="0"/>
              </a:spcBef>
            </a:pPr>
            <a:endParaRPr lang="en-US" altLang="en-US" sz="1200" dirty="0">
              <a:latin typeface="Arial" panose="020B0604020202020204" pitchFamily="34" charset="0"/>
            </a:endParaRPr>
          </a:p>
          <a:p>
            <a:r>
              <a:rPr lang="en-US" altLang="en-US" sz="1200" dirty="0">
                <a:latin typeface="Arial" panose="020B0604020202020204" pitchFamily="34" charset="0"/>
              </a:rPr>
              <a:t>Thank you for joining me today. My name is &lt;Name&gt; and I’m from Fidelity Retirement Services.  I am dedicated to &lt;location name&gt; and have been working with &lt;location name&gt; for &lt;x&gt; years.  My job is to get your employees ready for retirement by educating them about the UC Retirement Savings Program through general workshops, help desks and team meetings.  Through my years working at &lt;location name&gt; I find that team meetings are one of the best ways to help employees get the most of the program.  And, as a team manager, you are probably always looking for topics to help continue develop your staff.  This is where I can help you. I can come to your meetings and present my classes to your team.</a:t>
            </a:r>
          </a:p>
        </p:txBody>
      </p:sp>
      <p:sp>
        <p:nvSpPr>
          <p:cNvPr id="4" name="Slide Number Placeholder 3"/>
          <p:cNvSpPr>
            <a:spLocks noGrp="1"/>
          </p:cNvSpPr>
          <p:nvPr>
            <p:ph type="sldNum" sz="quarter" idx="10"/>
          </p:nvPr>
        </p:nvSpPr>
        <p:spPr/>
        <p:txBody>
          <a:bodyPr/>
          <a:lstStyle/>
          <a:p>
            <a:fld id="{B834E808-92C4-1F44-AEA1-729C86D09CBF}" type="slidenum">
              <a:rPr lang="en-US" smtClean="0"/>
              <a:t>1</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In the next 10 minutes, we will:</a:t>
            </a:r>
          </a:p>
          <a:p>
            <a:pPr eaLnBrk="1" hangingPunct="1"/>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Review the goals of the financial education program</a:t>
            </a:r>
          </a:p>
          <a:p>
            <a:pPr eaLnBrk="1" hangingPunct="1">
              <a:buFontTx/>
              <a:buChar char="•"/>
            </a:pPr>
            <a:r>
              <a:rPr lang="en-US" altLang="en-US" dirty="0">
                <a:latin typeface="Arial" panose="020B0604020202020204" pitchFamily="34" charset="0"/>
              </a:rPr>
              <a:t>Go over the classes that I can present to your staff</a:t>
            </a:r>
          </a:p>
          <a:p>
            <a:pPr eaLnBrk="1" hangingPunct="1">
              <a:buFontTx/>
              <a:buChar char="•"/>
            </a:pPr>
            <a:r>
              <a:rPr lang="en-US" altLang="en-US" dirty="0">
                <a:latin typeface="Arial" panose="020B0604020202020204" pitchFamily="34" charset="0"/>
              </a:rPr>
              <a:t>Talk about the logistics of setting up a team meeting</a:t>
            </a:r>
          </a:p>
          <a:p>
            <a:pPr eaLnBrk="1" hangingPunct="1">
              <a:buFontTx/>
              <a:buChar char="•"/>
            </a:pPr>
            <a:r>
              <a:rPr lang="en-US" altLang="en-US" dirty="0">
                <a:latin typeface="Arial" panose="020B0604020202020204" pitchFamily="34" charset="0"/>
              </a:rPr>
              <a:t>Benefits of having me present to your team</a:t>
            </a:r>
          </a:p>
          <a:p>
            <a:pPr eaLnBrk="1" hangingPunct="1">
              <a:buFontTx/>
              <a:buChar char="•"/>
            </a:pPr>
            <a:r>
              <a:rPr lang="en-US" altLang="en-US" dirty="0">
                <a:latin typeface="Arial" panose="020B0604020202020204" pitchFamily="34" charset="0"/>
              </a:rPr>
              <a:t>How to schedule a meeting for your team</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2</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3"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goal of the UC financial education program is to Increase employee awareness of the importance of retirement savings and improve employee understanding and appreciation of the  University of California’s retirement programs. We do this through written communication, online, in person one on one meetings, and through the phone representative.  But, I think the most important way we achieve this goal is by me delivering general workshops and being part of a team meeting.</a:t>
            </a:r>
          </a:p>
          <a:p>
            <a:pPr defTabSz="457143">
              <a:defRPr/>
            </a:pPr>
            <a:endParaRPr lang="en-US" dirty="0">
              <a:solidFill>
                <a:srgbClr val="DD2E3E"/>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3</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Team meetings are easy because they fit your:</a:t>
            </a:r>
          </a:p>
          <a:p>
            <a:endParaRPr lang="en-US" altLang="en-US" dirty="0">
              <a:latin typeface="Arial" panose="020B0604020202020204" pitchFamily="34" charset="0"/>
            </a:endParaRPr>
          </a:p>
          <a:p>
            <a:pPr>
              <a:buFontTx/>
              <a:buChar char="•"/>
            </a:pPr>
            <a:r>
              <a:rPr lang="en-US" altLang="en-US" dirty="0">
                <a:latin typeface="Arial" panose="020B0604020202020204" pitchFamily="34" charset="0"/>
              </a:rPr>
              <a:t>Budget – it’s free for you to have me come present to your team</a:t>
            </a:r>
          </a:p>
          <a:p>
            <a:pPr>
              <a:buFontTx/>
              <a:buChar char="•"/>
            </a:pPr>
            <a:r>
              <a:rPr lang="en-US" altLang="en-US" dirty="0">
                <a:latin typeface="Arial" panose="020B0604020202020204" pitchFamily="34" charset="0"/>
              </a:rPr>
              <a:t>Schedule – I can tailor the presentation to fit the time available.  It’s easy to schedule – all you have to do is contact me and book a room.  I will do the rest.</a:t>
            </a:r>
          </a:p>
          <a:p>
            <a:pPr>
              <a:buFontTx/>
              <a:buChar char="•"/>
            </a:pPr>
            <a:r>
              <a:rPr lang="en-US" altLang="en-US" dirty="0">
                <a:latin typeface="Arial" panose="020B0604020202020204" pitchFamily="34" charset="0"/>
              </a:rPr>
              <a:t>Agenda – I work with you to recommend topics that will best suit your staff</a:t>
            </a:r>
          </a:p>
          <a:p>
            <a:pPr defTabSz="457143">
              <a:defRPr/>
            </a:pPr>
            <a:endParaRPr lang="en-US" dirty="0">
              <a:solidFill>
                <a:srgbClr val="DD2E3E"/>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4</a:t>
            </a:fld>
            <a:endParaRPr lang="en-US" dirty="0"/>
          </a:p>
        </p:txBody>
      </p:sp>
    </p:spTree>
    <p:extLst>
      <p:ext uri="{BB962C8B-B14F-4D97-AF65-F5344CB8AC3E}">
        <p14:creationId xmlns:p14="http://schemas.microsoft.com/office/powerpoint/2010/main" val="366591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Based on feedback from my team meetings, there are many benefits to you and your employees.  I often hear from managers that:</a:t>
            </a:r>
          </a:p>
          <a:p>
            <a:pPr eaLnBrk="1" hangingPunct="1"/>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Their employees have a better understanding and value the retirement benefits</a:t>
            </a:r>
          </a:p>
          <a:p>
            <a:pPr eaLnBrk="1" hangingPunct="1">
              <a:buFontTx/>
              <a:buChar char="•"/>
            </a:pPr>
            <a:r>
              <a:rPr lang="en-US" altLang="en-US" dirty="0">
                <a:latin typeface="Arial" panose="020B0604020202020204" pitchFamily="34" charset="0"/>
              </a:rPr>
              <a:t>As a result, they better understand the importance of saving and tend to take some action in their retirement planning.</a:t>
            </a:r>
          </a:p>
          <a:p>
            <a:pPr eaLnBrk="1" hangingPunct="1">
              <a:buFontTx/>
              <a:buChar char="•"/>
            </a:pPr>
            <a:r>
              <a:rPr lang="en-US" altLang="en-US" dirty="0">
                <a:latin typeface="Arial" panose="020B0604020202020204" pitchFamily="34" charset="0"/>
              </a:rPr>
              <a:t>All this tends to make employees happier and more satisfied with their jobs because they feel that they have one less thing to worry about.</a:t>
            </a:r>
          </a:p>
          <a:p>
            <a:pPr defTabSz="457143">
              <a:defRPr/>
            </a:pPr>
            <a:endParaRPr lang="en-US" dirty="0">
              <a:solidFill>
                <a:srgbClr val="DD2E3E"/>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5</a:t>
            </a:fld>
            <a:endParaRPr lang="en-US" dirty="0"/>
          </a:p>
        </p:txBody>
      </p:sp>
    </p:spTree>
    <p:extLst>
      <p:ext uri="{BB962C8B-B14F-4D97-AF65-F5344CB8AC3E}">
        <p14:creationId xmlns:p14="http://schemas.microsoft.com/office/powerpoint/2010/main" val="234645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3"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So, if you want me to present at your team meeting, sign up on this sheet that I’m passing around, or you can contact me using the information here.</a:t>
            </a:r>
          </a:p>
          <a:p>
            <a:pPr defTabSz="457143">
              <a:defRPr/>
            </a:pPr>
            <a:endParaRPr lang="en-US" dirty="0">
              <a:solidFill>
                <a:srgbClr val="DD2E3E"/>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6</a:t>
            </a:fld>
            <a:endParaRPr lang="en-US" dirty="0"/>
          </a:p>
        </p:txBody>
      </p:sp>
    </p:spTree>
    <p:extLst>
      <p:ext uri="{BB962C8B-B14F-4D97-AF65-F5344CB8AC3E}">
        <p14:creationId xmlns:p14="http://schemas.microsoft.com/office/powerpoint/2010/main" val="195659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3">
              <a:defRPr/>
            </a:pPr>
            <a:endParaRPr lang="en-US" dirty="0">
              <a:solidFill>
                <a:srgbClr val="DD2E3E"/>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7</a:t>
            </a:fld>
            <a:endParaRPr lang="en-US" dirty="0"/>
          </a:p>
        </p:txBody>
      </p:sp>
    </p:spTree>
    <p:extLst>
      <p:ext uri="{BB962C8B-B14F-4D97-AF65-F5344CB8AC3E}">
        <p14:creationId xmlns:p14="http://schemas.microsoft.com/office/powerpoint/2010/main" val="746403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9155759" cy="5155260"/>
          </a:xfrm>
          <a:prstGeom prst="rect">
            <a:avLst/>
          </a:prstGeom>
          <a:solidFill>
            <a:srgbClr val="0062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52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p:cNvSpPr/>
          <p:nvPr userDrawn="1"/>
        </p:nvSpPr>
        <p:spPr>
          <a:xfrm>
            <a:off x="0" y="1"/>
            <a:ext cx="9155759" cy="5155260"/>
          </a:xfrm>
          <a:prstGeom prst="rect">
            <a:avLst/>
          </a:prstGeom>
          <a:solidFill>
            <a:srgbClr val="6A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928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p:cNvSpPr/>
          <p:nvPr userDrawn="1"/>
        </p:nvSpPr>
        <p:spPr>
          <a:xfrm>
            <a:off x="0" y="1"/>
            <a:ext cx="9155759" cy="5155260"/>
          </a:xfrm>
          <a:prstGeom prst="rect">
            <a:avLst/>
          </a:prstGeom>
          <a:solidFill>
            <a:srgbClr val="7396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132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1"/>
            <a:ext cx="9155759" cy="5155260"/>
          </a:xfrm>
          <a:prstGeom prst="rect">
            <a:avLst/>
          </a:prstGeom>
          <a:solidFill>
            <a:srgbClr val="73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7505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1/28/2021</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164150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1/28/2021</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2293314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1/28/2021</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58013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1/28/2021</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1930691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1/28/2021</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2843505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1/28/2021</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1252272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1/28/2021</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93230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p:cNvSpPr/>
          <p:nvPr userDrawn="1"/>
        </p:nvSpPr>
        <p:spPr>
          <a:xfrm>
            <a:off x="0" y="1"/>
            <a:ext cx="9155759" cy="5155260"/>
          </a:xfrm>
          <a:prstGeom prst="rect">
            <a:avLst/>
          </a:prstGeom>
          <a:solidFill>
            <a:srgbClr val="5B8F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9025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1/28/2021</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1302167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1/28/2021</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398434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74295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23900" y="1200150"/>
            <a:ext cx="8039100" cy="3657600"/>
          </a:xfrm>
          <a:prstGeom prst="rect">
            <a:avLst/>
          </a:prstGeom>
        </p:spPr>
        <p:txBody>
          <a:bodyPr/>
          <a:lstStyle/>
          <a:p>
            <a:pPr lvl="0"/>
            <a:endParaRPr lang="en-US" noProof="0"/>
          </a:p>
        </p:txBody>
      </p:sp>
      <p:sp>
        <p:nvSpPr>
          <p:cNvPr id="4" name="Rectangle 16"/>
          <p:cNvSpPr>
            <a:spLocks noGrp="1" noChangeArrowheads="1"/>
          </p:cNvSpPr>
          <p:nvPr>
            <p:ph type="ftr" sz="quarter" idx="10"/>
          </p:nvPr>
        </p:nvSpPr>
        <p:spPr>
          <a:xfrm>
            <a:off x="304800" y="4800600"/>
            <a:ext cx="5562600" cy="228600"/>
          </a:xfrm>
          <a:prstGeom prst="rect">
            <a:avLst/>
          </a:prstGeom>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fld id="{92BA5348-E009-2C4A-85C9-F321321E52E1}" type="slidenum">
              <a:rPr lang="en-US"/>
              <a:pPr/>
              <a:t>‹#›</a:t>
            </a:fld>
            <a:endParaRPr lang="en-US"/>
          </a:p>
        </p:txBody>
      </p:sp>
    </p:spTree>
    <p:extLst>
      <p:ext uri="{BB962C8B-B14F-4D97-AF65-F5344CB8AC3E}">
        <p14:creationId xmlns:p14="http://schemas.microsoft.com/office/powerpoint/2010/main" val="298644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1759" y="1993900"/>
            <a:ext cx="9155759" cy="5053660"/>
          </a:xfrm>
          <a:prstGeom prst="rect">
            <a:avLst/>
          </a:prstGeom>
          <a:gradFill flip="none" rotWithShape="1">
            <a:gsLst>
              <a:gs pos="0">
                <a:schemeClr val="tx1">
                  <a:lumMod val="50000"/>
                  <a:lumOff val="50000"/>
                  <a:alpha val="25000"/>
                </a:schemeClr>
              </a:gs>
              <a:gs pos="60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972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4CADC75-E481-6A46-83E3-E8982F53D667}" type="slidenum">
              <a:rPr lang="en-US" smtClean="0"/>
              <a:t>‹#›</a:t>
            </a:fld>
            <a:endParaRPr lang="en-US" dirty="0"/>
          </a:p>
        </p:txBody>
      </p:sp>
      <p:sp>
        <p:nvSpPr>
          <p:cNvPr id="4" name="Rectangle 3"/>
          <p:cNvSpPr/>
          <p:nvPr userDrawn="1"/>
        </p:nvSpPr>
        <p:spPr>
          <a:xfrm>
            <a:off x="0" y="1"/>
            <a:ext cx="9155759" cy="5155260"/>
          </a:xfrm>
          <a:prstGeom prst="rect">
            <a:avLst/>
          </a:prstGeom>
          <a:solidFill>
            <a:srgbClr val="7F7F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665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1"/>
            <a:ext cx="9155759" cy="5155260"/>
          </a:xfrm>
          <a:prstGeom prst="rect">
            <a:avLst/>
          </a:prstGeom>
          <a:solidFill>
            <a:srgbClr val="E8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360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1"/>
            <a:ext cx="9155759" cy="5155260"/>
          </a:xfrm>
          <a:prstGeom prst="rect">
            <a:avLst/>
          </a:prstGeom>
          <a:solidFill>
            <a:srgbClr val="6ABB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137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1"/>
            <a:ext cx="9155759" cy="5155260"/>
          </a:xfrm>
          <a:prstGeom prst="rect">
            <a:avLst/>
          </a:prstGeom>
          <a:solidFill>
            <a:srgbClr val="CED6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654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0"/>
            <a:ext cx="9155759" cy="5172898"/>
          </a:xfrm>
          <a:prstGeom prst="rect">
            <a:avLst/>
          </a:prstGeom>
          <a:solidFill>
            <a:srgbClr val="7778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23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userDrawn="1"/>
        </p:nvSpPr>
        <p:spPr>
          <a:xfrm>
            <a:off x="0" y="1"/>
            <a:ext cx="9155759" cy="5155260"/>
          </a:xfrm>
          <a:prstGeom prst="rect">
            <a:avLst/>
          </a:prstGeom>
          <a:solidFill>
            <a:srgbClr val="65CF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20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4CADC75-E481-6A46-83E3-E8982F53D667}" type="slidenum">
              <a:rPr lang="en-US" smtClean="0"/>
              <a:t>‹#›</a:t>
            </a:fld>
            <a:endParaRPr lang="en-US" dirty="0"/>
          </a:p>
        </p:txBody>
      </p:sp>
    </p:spTree>
    <p:extLst>
      <p:ext uri="{BB962C8B-B14F-4D97-AF65-F5344CB8AC3E}">
        <p14:creationId xmlns:p14="http://schemas.microsoft.com/office/powerpoint/2010/main" val="3164709390"/>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73" r:id="rId3"/>
    <p:sldLayoutId id="2147483681" r:id="rId4"/>
    <p:sldLayoutId id="2147483676" r:id="rId5"/>
    <p:sldLayoutId id="2147483678" r:id="rId6"/>
    <p:sldLayoutId id="2147483680" r:id="rId7"/>
    <p:sldLayoutId id="2147483677" r:id="rId8"/>
    <p:sldLayoutId id="2147483650" r:id="rId9"/>
    <p:sldLayoutId id="2147483675" r:id="rId10"/>
    <p:sldLayoutId id="2147483679" r:id="rId11"/>
    <p:sldLayoutId id="2147483672"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83"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myucretirement.com/Campaign/classes"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3025775"/>
            <a:ext cx="9143999" cy="21177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72740" y="3534915"/>
            <a:ext cx="4233976" cy="923330"/>
          </a:xfrm>
          <a:prstGeom prst="rect">
            <a:avLst/>
          </a:prstGeom>
          <a:noFill/>
        </p:spPr>
        <p:txBody>
          <a:bodyPr wrap="square" rtlCol="0">
            <a:spAutoFit/>
          </a:bodyPr>
          <a:lstStyle/>
          <a:p>
            <a:pPr>
              <a:lnSpc>
                <a:spcPct val="90000"/>
              </a:lnSpc>
            </a:pPr>
            <a:r>
              <a:rPr lang="en-US" sz="3000" dirty="0">
                <a:solidFill>
                  <a:schemeClr val="bg1"/>
                </a:solidFill>
                <a:latin typeface="Arial"/>
                <a:cs typeface="Arial"/>
              </a:rPr>
              <a:t>Bring more value to your team meetings</a:t>
            </a:r>
          </a:p>
        </p:txBody>
      </p:sp>
      <p:sp>
        <p:nvSpPr>
          <p:cNvPr id="14" name="TextBox 13"/>
          <p:cNvSpPr txBox="1"/>
          <p:nvPr/>
        </p:nvSpPr>
        <p:spPr>
          <a:xfrm>
            <a:off x="2286001" y="5314950"/>
            <a:ext cx="2140356" cy="374461"/>
          </a:xfrm>
          <a:prstGeom prst="rect">
            <a:avLst/>
          </a:prstGeom>
          <a:noFill/>
        </p:spPr>
        <p:txBody>
          <a:bodyPr wrap="square" rtlCol="0">
            <a:spAutoFit/>
          </a:bodyPr>
          <a:lstStyle/>
          <a:p>
            <a:pPr>
              <a:lnSpc>
                <a:spcPct val="90000"/>
              </a:lnSpc>
            </a:pPr>
            <a:r>
              <a:rPr lang="en-US" sz="2000" b="1" dirty="0">
                <a:solidFill>
                  <a:srgbClr val="0D4571"/>
                </a:solidFill>
                <a:latin typeface="Arial"/>
                <a:cs typeface="Arial"/>
              </a:rPr>
              <a:t>Offset: 294596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140" y="3861181"/>
            <a:ext cx="1776989" cy="879335"/>
          </a:xfrm>
          <a:prstGeom prst="rect">
            <a:avLst/>
          </a:prstGeom>
        </p:spPr>
      </p:pic>
      <p:pic>
        <p:nvPicPr>
          <p:cNvPr id="2" name="Picture 1">
            <a:extLst>
              <a:ext uri="{FF2B5EF4-FFF2-40B4-BE49-F238E27FC236}">
                <a16:creationId xmlns:a16="http://schemas.microsoft.com/office/drawing/2014/main" id="{5F53D1D4-F804-4480-A665-8B25F0862B68}"/>
              </a:ext>
            </a:extLst>
          </p:cNvPr>
          <p:cNvPicPr>
            <a:picLocks noChangeAspect="1"/>
          </p:cNvPicPr>
          <p:nvPr/>
        </p:nvPicPr>
        <p:blipFill rotWithShape="1">
          <a:blip r:embed="rId4"/>
          <a:srcRect l="9773" r="3820"/>
          <a:stretch/>
        </p:blipFill>
        <p:spPr>
          <a:xfrm>
            <a:off x="0" y="-52466"/>
            <a:ext cx="9143999" cy="3094547"/>
          </a:xfrm>
          <a:prstGeom prst="rect">
            <a:avLst/>
          </a:prstGeom>
        </p:spPr>
      </p:pic>
    </p:spTree>
    <p:extLst>
      <p:ext uri="{BB962C8B-B14F-4D97-AF65-F5344CB8AC3E}">
        <p14:creationId xmlns:p14="http://schemas.microsoft.com/office/powerpoint/2010/main" val="30937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00" fill="hold"/>
                                        <p:tgtEl>
                                          <p:spTgt spid="11"/>
                                        </p:tgtEl>
                                        <p:attrNameLst>
                                          <p:attrName>ppt_x</p:attrName>
                                        </p:attrNameLst>
                                      </p:cBhvr>
                                      <p:tavLst>
                                        <p:tav tm="0">
                                          <p:val>
                                            <p:strVal val="#ppt_x"/>
                                          </p:val>
                                        </p:tav>
                                        <p:tav tm="100000">
                                          <p:val>
                                            <p:strVal val="#ppt_x"/>
                                          </p:val>
                                        </p:tav>
                                      </p:tavLst>
                                    </p:anim>
                                    <p:anim calcmode="lin" valueType="num">
                                      <p:cBhvr additive="base">
                                        <p:cTn id="8" dur="7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7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900"/>
                                        <p:tgtEl>
                                          <p:spTgt spid="12"/>
                                        </p:tgtEl>
                                      </p:cBhvr>
                                    </p:animEffect>
                                    <p:anim calcmode="lin" valueType="num">
                                      <p:cBhvr>
                                        <p:cTn id="13" dur="900" fill="hold"/>
                                        <p:tgtEl>
                                          <p:spTgt spid="12"/>
                                        </p:tgtEl>
                                        <p:attrNameLst>
                                          <p:attrName>ppt_x</p:attrName>
                                        </p:attrNameLst>
                                      </p:cBhvr>
                                      <p:tavLst>
                                        <p:tav tm="0">
                                          <p:val>
                                            <p:strVal val="#ppt_x"/>
                                          </p:val>
                                        </p:tav>
                                        <p:tav tm="100000">
                                          <p:val>
                                            <p:strVal val="#ppt_x"/>
                                          </p:val>
                                        </p:tav>
                                      </p:tavLst>
                                    </p:anim>
                                    <p:anim calcmode="lin" valueType="num">
                                      <p:cBhvr>
                                        <p:cTn id="14" dur="9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p:cNvGrpSpPr/>
          <p:nvPr/>
        </p:nvGrpSpPr>
        <p:grpSpPr>
          <a:xfrm>
            <a:off x="253397" y="0"/>
            <a:ext cx="2407627" cy="561402"/>
            <a:chOff x="253397" y="0"/>
            <a:chExt cx="2407627" cy="561402"/>
          </a:xfrm>
        </p:grpSpPr>
        <p:grpSp>
          <p:nvGrpSpPr>
            <p:cNvPr id="127" name="Group 126"/>
            <p:cNvGrpSpPr/>
            <p:nvPr/>
          </p:nvGrpSpPr>
          <p:grpSpPr>
            <a:xfrm>
              <a:off x="253397" y="0"/>
              <a:ext cx="2407627" cy="561402"/>
              <a:chOff x="5913317" y="0"/>
              <a:chExt cx="2407627" cy="561402"/>
            </a:xfrm>
          </p:grpSpPr>
          <p:sp>
            <p:nvSpPr>
              <p:cNvPr id="129" name="Round Same Side Corner Rectangle 128"/>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130" name="Group 129"/>
              <p:cNvGrpSpPr/>
              <p:nvPr/>
            </p:nvGrpSpPr>
            <p:grpSpPr>
              <a:xfrm>
                <a:off x="5998058" y="117953"/>
                <a:ext cx="1806980" cy="328396"/>
                <a:chOff x="-18290" y="2448962"/>
                <a:chExt cx="1806980" cy="288079"/>
              </a:xfrm>
            </p:grpSpPr>
            <p:sp>
              <p:nvSpPr>
                <p:cNvPr id="132" name="Rounded Rectangle 131"/>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33" name="TextBox 132"/>
                <p:cNvSpPr txBox="1"/>
                <p:nvPr/>
              </p:nvSpPr>
              <p:spPr>
                <a:xfrm>
                  <a:off x="-18290" y="2496281"/>
                  <a:ext cx="1806980" cy="227242"/>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AGENDA</a:t>
                  </a:r>
                  <a:endParaRPr lang="en-US" sz="1300" b="1" dirty="0">
                    <a:solidFill>
                      <a:schemeClr val="bg1"/>
                    </a:solidFill>
                    <a:latin typeface="Arial"/>
                    <a:cs typeface="Arial"/>
                  </a:endParaRPr>
                </a:p>
              </p:txBody>
            </p:sp>
          </p:grpSp>
          <p:sp>
            <p:nvSpPr>
              <p:cNvPr id="131" name="Oval 130"/>
              <p:cNvSpPr/>
              <p:nvPr/>
            </p:nvSpPr>
            <p:spPr>
              <a:xfrm>
                <a:off x="7877325" y="115662"/>
                <a:ext cx="339904" cy="339904"/>
              </a:xfrm>
              <a:prstGeom prst="ellipse">
                <a:avLst/>
              </a:prstGeom>
              <a:solidFill>
                <a:srgbClr val="1EA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128" name="Picture 1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8540" y="191586"/>
              <a:ext cx="231140" cy="183063"/>
            </a:xfrm>
            <a:prstGeom prst="rect">
              <a:avLst/>
            </a:prstGeom>
          </p:spPr>
        </p:pic>
      </p:grpSp>
      <p:sp>
        <p:nvSpPr>
          <p:cNvPr id="42" name="Rectangle 14">
            <a:extLst>
              <a:ext uri="{FF2B5EF4-FFF2-40B4-BE49-F238E27FC236}">
                <a16:creationId xmlns:a16="http://schemas.microsoft.com/office/drawing/2014/main" id="{77A60372-39D5-4AA7-95D0-06047B2E3596}"/>
              </a:ext>
            </a:extLst>
          </p:cNvPr>
          <p:cNvSpPr txBox="1">
            <a:spLocks noChangeArrowheads="1"/>
          </p:cNvSpPr>
          <p:nvPr/>
        </p:nvSpPr>
        <p:spPr bwMode="auto">
          <a:xfrm>
            <a:off x="538163" y="949199"/>
            <a:ext cx="910113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4" tIns="50938" rIns="101874" bIns="50938" numCol="1" anchor="t" anchorCtr="0" compatLnSpc="1">
            <a:prstTxWarp prst="textNoShape">
              <a:avLst/>
            </a:prstTxWarp>
            <a:spAutoFit/>
          </a:bodyPr>
          <a:lstStyle>
            <a:lvl1pPr marL="341313" indent="-341313" algn="l" defTabSz="1017588" rtl="0" eaLnBrk="0" fontAlgn="base" hangingPunct="0">
              <a:spcBef>
                <a:spcPct val="0"/>
              </a:spcBef>
              <a:spcAft>
                <a:spcPct val="30000"/>
              </a:spcAft>
              <a:buClr>
                <a:schemeClr val="accent1"/>
              </a:buClr>
              <a:defRPr sz="1800" b="1">
                <a:solidFill>
                  <a:srgbClr val="1295D8"/>
                </a:solidFill>
                <a:latin typeface="+mn-lt"/>
                <a:ea typeface="+mn-ea"/>
                <a:cs typeface="+mn-cs"/>
              </a:defRPr>
            </a:lvl1pPr>
            <a:lvl2pPr marL="446088" indent="-331788" algn="l" defTabSz="1017588" rtl="0" eaLnBrk="0" fontAlgn="base" hangingPunct="0">
              <a:spcBef>
                <a:spcPct val="0"/>
              </a:spcBef>
              <a:spcAft>
                <a:spcPct val="30000"/>
              </a:spcAft>
              <a:buClr>
                <a:srgbClr val="7C7E7F"/>
              </a:buClr>
              <a:buFont typeface="Arial" panose="020B0604020202020204" pitchFamily="34" charset="0"/>
              <a:buChar char="•"/>
              <a:defRPr sz="1800">
                <a:solidFill>
                  <a:srgbClr val="7C7E7F"/>
                </a:solidFill>
                <a:latin typeface="+mn-lt"/>
              </a:defRPr>
            </a:lvl2pPr>
            <a:lvl3pPr marL="911225" indent="-349250" algn="l" defTabSz="1017588" rtl="0" eaLnBrk="0" fontAlgn="base" hangingPunct="0">
              <a:spcBef>
                <a:spcPct val="0"/>
              </a:spcBef>
              <a:spcAft>
                <a:spcPct val="30000"/>
              </a:spcAft>
              <a:buClr>
                <a:srgbClr val="7C7E7F"/>
              </a:buClr>
              <a:buFont typeface="Arial" panose="020B0604020202020204" pitchFamily="34" charset="0"/>
              <a:buChar char="•"/>
              <a:defRPr sz="1800">
                <a:solidFill>
                  <a:srgbClr val="7C7E7F"/>
                </a:solidFill>
                <a:latin typeface="+mn-lt"/>
              </a:defRPr>
            </a:lvl3pPr>
            <a:lvl4pPr marL="1358900" indent="-331788" algn="l" defTabSz="1017588" rtl="0" eaLnBrk="0" fontAlgn="base" hangingPunct="0">
              <a:spcBef>
                <a:spcPct val="0"/>
              </a:spcBef>
              <a:spcAft>
                <a:spcPct val="30000"/>
              </a:spcAft>
              <a:buClr>
                <a:srgbClr val="7C7E7F"/>
              </a:buClr>
              <a:buFont typeface="Arial" panose="020B0604020202020204" pitchFamily="34" charset="0"/>
              <a:buChar char="•"/>
              <a:defRPr sz="1800">
                <a:solidFill>
                  <a:srgbClr val="7C7E7F"/>
                </a:solidFill>
                <a:latin typeface="+mn-lt"/>
              </a:defRPr>
            </a:lvl4pPr>
            <a:lvl5pPr marL="2193925" indent="-352425" algn="l" defTabSz="1017588" rtl="0" eaLnBrk="0" fontAlgn="base" hangingPunct="0">
              <a:spcBef>
                <a:spcPct val="0"/>
              </a:spcBef>
              <a:spcAft>
                <a:spcPct val="30000"/>
              </a:spcAft>
              <a:buClr>
                <a:srgbClr val="005472"/>
              </a:buClr>
              <a:buFont typeface="Wingdings 2" panose="05020102010507070707" pitchFamily="18" charset="2"/>
              <a:buChar char=""/>
              <a:defRPr sz="1800">
                <a:solidFill>
                  <a:srgbClr val="000000"/>
                </a:solidFill>
                <a:latin typeface="+mn-lt"/>
              </a:defRPr>
            </a:lvl5pPr>
            <a:lvl6pPr marL="2652403"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6pPr>
            <a:lvl7pPr marL="3109549"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7pPr>
            <a:lvl8pPr marL="3566696"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8pPr>
            <a:lvl9pPr marL="4023842"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9pPr>
          </a:lstStyle>
          <a:p>
            <a:pPr marL="342900" marR="0" lvl="0" indent="-342900" algn="l" defTabSz="1017588" rtl="0" eaLnBrk="1" fontAlgn="base" latinLnBrk="0" hangingPunct="1">
              <a:lnSpc>
                <a:spcPct val="100000"/>
              </a:lnSpc>
              <a:spcBef>
                <a:spcPct val="0"/>
              </a:spcBef>
              <a:spcAft>
                <a:spcPct val="30000"/>
              </a:spcAft>
              <a:buClr>
                <a:srgbClr val="005A8B"/>
              </a:buClr>
              <a:buSzTx/>
              <a:buFont typeface="Arial" panose="020B0604020202020204" pitchFamily="34" charset="0"/>
              <a:buChar char="•"/>
              <a:tabLst/>
              <a:defRPr/>
            </a:pPr>
            <a:r>
              <a:rPr kumimoji="0" lang="en-US" altLang="en-US" sz="2100" b="0" i="0" u="none" strike="noStrike" kern="0" cap="none" spc="0" normalizeH="0" baseline="0" noProof="0">
                <a:ln>
                  <a:noFill/>
                </a:ln>
                <a:solidFill>
                  <a:srgbClr val="808080">
                    <a:lumMod val="75000"/>
                  </a:srgbClr>
                </a:solidFill>
                <a:effectLst/>
                <a:uLnTx/>
                <a:uFillTx/>
                <a:latin typeface="Arial"/>
                <a:ea typeface="+mn-ea"/>
                <a:cs typeface="+mn-cs"/>
              </a:rPr>
              <a:t>Goal of program</a:t>
            </a:r>
          </a:p>
          <a:p>
            <a:pPr marL="342900" marR="0" lvl="0" indent="-342900" algn="l" defTabSz="1017588" rtl="0" eaLnBrk="1" fontAlgn="base" latinLnBrk="0" hangingPunct="1">
              <a:lnSpc>
                <a:spcPct val="100000"/>
              </a:lnSpc>
              <a:spcBef>
                <a:spcPct val="0"/>
              </a:spcBef>
              <a:spcAft>
                <a:spcPct val="30000"/>
              </a:spcAft>
              <a:buClr>
                <a:srgbClr val="005A8B"/>
              </a:buClr>
              <a:buSzTx/>
              <a:buFont typeface="Arial" panose="020B0604020202020204" pitchFamily="34" charset="0"/>
              <a:buChar char="•"/>
              <a:tabLst/>
              <a:defRPr/>
            </a:pPr>
            <a:r>
              <a:rPr kumimoji="0" lang="en-US" altLang="en-US" sz="2100" b="0" i="0" u="none" strike="noStrike" kern="0" cap="none" spc="0" normalizeH="0" baseline="0" noProof="0">
                <a:ln>
                  <a:noFill/>
                </a:ln>
                <a:solidFill>
                  <a:srgbClr val="808080">
                    <a:lumMod val="75000"/>
                  </a:srgbClr>
                </a:solidFill>
                <a:effectLst/>
                <a:uLnTx/>
                <a:uFillTx/>
                <a:latin typeface="Arial"/>
                <a:ea typeface="+mn-ea"/>
                <a:cs typeface="+mn-cs"/>
              </a:rPr>
              <a:t>Classes available for staff development</a:t>
            </a:r>
          </a:p>
          <a:p>
            <a:pPr marL="342900" marR="0" lvl="0" indent="-342900" algn="l" defTabSz="1017588" rtl="0" eaLnBrk="1" fontAlgn="base" latinLnBrk="0" hangingPunct="1">
              <a:lnSpc>
                <a:spcPct val="100000"/>
              </a:lnSpc>
              <a:spcBef>
                <a:spcPct val="0"/>
              </a:spcBef>
              <a:spcAft>
                <a:spcPct val="30000"/>
              </a:spcAft>
              <a:buClr>
                <a:srgbClr val="005A8B"/>
              </a:buClr>
              <a:buSzTx/>
              <a:buFont typeface="Arial" panose="020B0604020202020204" pitchFamily="34" charset="0"/>
              <a:buChar char="•"/>
              <a:tabLst/>
              <a:defRPr/>
            </a:pPr>
            <a:r>
              <a:rPr kumimoji="0" lang="en-US" altLang="en-US" sz="2100" b="0" i="0" u="none" strike="noStrike" kern="0" cap="none" spc="0" normalizeH="0" baseline="0" noProof="0">
                <a:ln>
                  <a:noFill/>
                </a:ln>
                <a:solidFill>
                  <a:srgbClr val="808080">
                    <a:lumMod val="75000"/>
                  </a:srgbClr>
                </a:solidFill>
                <a:effectLst/>
                <a:uLnTx/>
                <a:uFillTx/>
                <a:latin typeface="Arial"/>
                <a:ea typeface="+mn-ea"/>
                <a:cs typeface="+mn-cs"/>
              </a:rPr>
              <a:t>Overview of how faculty/department meetings work</a:t>
            </a:r>
          </a:p>
          <a:p>
            <a:pPr marL="342900" marR="0" lvl="0" indent="-342900" algn="l" defTabSz="1017588" rtl="0" eaLnBrk="1" fontAlgn="base" latinLnBrk="0" hangingPunct="1">
              <a:lnSpc>
                <a:spcPct val="100000"/>
              </a:lnSpc>
              <a:spcBef>
                <a:spcPct val="0"/>
              </a:spcBef>
              <a:spcAft>
                <a:spcPct val="30000"/>
              </a:spcAft>
              <a:buClr>
                <a:srgbClr val="005A8B"/>
              </a:buClr>
              <a:buSzTx/>
              <a:buFont typeface="Arial" panose="020B0604020202020204" pitchFamily="34" charset="0"/>
              <a:buChar char="•"/>
              <a:tabLst/>
              <a:defRPr/>
            </a:pPr>
            <a:r>
              <a:rPr kumimoji="0" lang="en-US" altLang="en-US" sz="2100" b="0" i="0" u="none" strike="noStrike" kern="0" cap="none" spc="0" normalizeH="0" baseline="0" noProof="0">
                <a:ln>
                  <a:noFill/>
                </a:ln>
                <a:solidFill>
                  <a:srgbClr val="808080">
                    <a:lumMod val="75000"/>
                  </a:srgbClr>
                </a:solidFill>
                <a:effectLst/>
                <a:uLnTx/>
                <a:uFillTx/>
                <a:latin typeface="Arial"/>
                <a:ea typeface="+mn-ea"/>
                <a:cs typeface="+mn-cs"/>
              </a:rPr>
              <a:t>Benefits</a:t>
            </a:r>
          </a:p>
          <a:p>
            <a:pPr marL="342900" marR="0" lvl="0" indent="-342900" algn="l" defTabSz="1017588" rtl="0" eaLnBrk="1" fontAlgn="base" latinLnBrk="0" hangingPunct="1">
              <a:lnSpc>
                <a:spcPct val="100000"/>
              </a:lnSpc>
              <a:spcBef>
                <a:spcPct val="0"/>
              </a:spcBef>
              <a:spcAft>
                <a:spcPct val="30000"/>
              </a:spcAft>
              <a:buClr>
                <a:srgbClr val="005A8B"/>
              </a:buClr>
              <a:buSzTx/>
              <a:buFont typeface="Arial" panose="020B0604020202020204" pitchFamily="34" charset="0"/>
              <a:buChar char="•"/>
              <a:tabLst/>
              <a:defRPr/>
            </a:pPr>
            <a:r>
              <a:rPr kumimoji="0" lang="en-US" altLang="en-US" sz="2100" b="0" i="0" u="none" strike="noStrike" kern="0" cap="none" spc="0" normalizeH="0" baseline="0" noProof="0">
                <a:ln>
                  <a:noFill/>
                </a:ln>
                <a:solidFill>
                  <a:srgbClr val="808080">
                    <a:lumMod val="75000"/>
                  </a:srgbClr>
                </a:solidFill>
                <a:effectLst/>
                <a:uLnTx/>
                <a:uFillTx/>
                <a:latin typeface="Arial"/>
                <a:ea typeface="+mn-ea"/>
                <a:cs typeface="+mn-cs"/>
              </a:rPr>
              <a:t>Who do I contact?</a:t>
            </a:r>
          </a:p>
          <a:p>
            <a:pPr marL="0" marR="0" lvl="0" indent="0" algn="l" defTabSz="1017588" rtl="0" eaLnBrk="1" fontAlgn="base" latinLnBrk="0" hangingPunct="1">
              <a:lnSpc>
                <a:spcPct val="100000"/>
              </a:lnSpc>
              <a:spcBef>
                <a:spcPct val="0"/>
              </a:spcBef>
              <a:spcAft>
                <a:spcPct val="30000"/>
              </a:spcAft>
              <a:buClr>
                <a:srgbClr val="1295D8"/>
              </a:buClr>
              <a:buSzTx/>
              <a:buFontTx/>
              <a:buNone/>
              <a:tabLst/>
              <a:defRPr/>
            </a:pPr>
            <a:endParaRPr kumimoji="0" lang="en-US" altLang="en-US" sz="21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707876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53397" y="0"/>
            <a:ext cx="2407627" cy="561402"/>
            <a:chOff x="5913317" y="0"/>
            <a:chExt cx="2407627" cy="561402"/>
          </a:xfrm>
        </p:grpSpPr>
        <p:sp>
          <p:nvSpPr>
            <p:cNvPr id="22" name="Round Same Side Corner Rectangle 21"/>
            <p:cNvSpPr/>
            <p:nvPr/>
          </p:nvSpPr>
          <p:spPr>
            <a:xfrm rot="10800000">
              <a:off x="5913317" y="0"/>
              <a:ext cx="2407627" cy="561402"/>
            </a:xfrm>
            <a:prstGeom prst="round2SameRect">
              <a:avLst>
                <a:gd name="adj1" fmla="val 19799"/>
                <a:gd name="adj2" fmla="val 0"/>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23" name="Group 22"/>
            <p:cNvGrpSpPr/>
            <p:nvPr/>
          </p:nvGrpSpPr>
          <p:grpSpPr>
            <a:xfrm>
              <a:off x="5998058" y="117953"/>
              <a:ext cx="1806980" cy="328396"/>
              <a:chOff x="-18290" y="2448962"/>
              <a:chExt cx="1806980" cy="288079"/>
            </a:xfrm>
          </p:grpSpPr>
          <p:sp>
            <p:nvSpPr>
              <p:cNvPr id="32" name="Rounded Rectangle 31"/>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6" name="TextBox 35"/>
              <p:cNvSpPr txBox="1"/>
              <p:nvPr/>
            </p:nvSpPr>
            <p:spPr>
              <a:xfrm>
                <a:off x="-18290" y="2496281"/>
                <a:ext cx="1806980" cy="227242"/>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OUR GOAL</a:t>
                </a:r>
              </a:p>
            </p:txBody>
          </p:sp>
        </p:grpSp>
        <p:sp>
          <p:nvSpPr>
            <p:cNvPr id="24" name="Oval 23"/>
            <p:cNvSpPr/>
            <p:nvPr/>
          </p:nvSpPr>
          <p:spPr>
            <a:xfrm>
              <a:off x="7877325" y="115662"/>
              <a:ext cx="339904" cy="339904"/>
            </a:xfrm>
            <a:prstGeom prst="ellipse">
              <a:avLst/>
            </a:prstGeom>
            <a:solidFill>
              <a:srgbClr val="1EA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44" name="Picture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8711" y="173103"/>
            <a:ext cx="207897" cy="207897"/>
          </a:xfrm>
          <a:prstGeom prst="rect">
            <a:avLst/>
          </a:prstGeom>
        </p:spPr>
      </p:pic>
      <p:sp>
        <p:nvSpPr>
          <p:cNvPr id="27" name="Text Box 2">
            <a:extLst>
              <a:ext uri="{FF2B5EF4-FFF2-40B4-BE49-F238E27FC236}">
                <a16:creationId xmlns:a16="http://schemas.microsoft.com/office/drawing/2014/main" id="{4202E54B-639B-4918-B2CA-8E1B3D874609}"/>
              </a:ext>
            </a:extLst>
          </p:cNvPr>
          <p:cNvSpPr txBox="1">
            <a:spLocks noChangeArrowheads="1"/>
          </p:cNvSpPr>
          <p:nvPr/>
        </p:nvSpPr>
        <p:spPr bwMode="auto">
          <a:xfrm>
            <a:off x="0" y="1450975"/>
            <a:ext cx="9144000" cy="96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01872" tIns="50936" rIns="101872" bIns="50936">
            <a:spAutoFit/>
          </a:bodyPr>
          <a:lstStyle>
            <a:lvl1pPr defTabSz="966788" eaLnBrk="0" hangingPunct="0">
              <a:spcAft>
                <a:spcPct val="30000"/>
              </a:spcAft>
              <a:buClr>
                <a:schemeClr val="accent1"/>
              </a:buClr>
              <a:defRPr sz="1900" b="1">
                <a:solidFill>
                  <a:srgbClr val="000000"/>
                </a:solidFill>
                <a:latin typeface="Arial" pitchFamily="34" charset="0"/>
              </a:defRPr>
            </a:lvl1pPr>
            <a:lvl2pPr marL="742950" indent="-285750" defTabSz="966788" eaLnBrk="0" hangingPunct="0">
              <a:spcAft>
                <a:spcPct val="30000"/>
              </a:spcAft>
              <a:buClr>
                <a:srgbClr val="005472"/>
              </a:buClr>
              <a:buFont typeface="Wingdings" pitchFamily="2" charset="2"/>
              <a:buChar char="§"/>
              <a:defRPr sz="1700">
                <a:solidFill>
                  <a:srgbClr val="000000"/>
                </a:solidFill>
                <a:latin typeface="Arial" pitchFamily="34" charset="0"/>
              </a:defRPr>
            </a:lvl2pPr>
            <a:lvl3pPr marL="1143000" indent="-228600" defTabSz="966788" eaLnBrk="0" hangingPunct="0">
              <a:spcAft>
                <a:spcPct val="30000"/>
              </a:spcAft>
              <a:buClr>
                <a:srgbClr val="005472"/>
              </a:buClr>
              <a:buFont typeface="Symbol" pitchFamily="18" charset="2"/>
              <a:buChar char="¾"/>
              <a:defRPr sz="1700">
                <a:solidFill>
                  <a:srgbClr val="000000"/>
                </a:solidFill>
                <a:latin typeface="Arial" pitchFamily="34" charset="0"/>
              </a:defRPr>
            </a:lvl3pPr>
            <a:lvl4pPr marL="1600200" indent="-228600" defTabSz="966788" eaLnBrk="0" hangingPunct="0">
              <a:spcAft>
                <a:spcPct val="30000"/>
              </a:spcAft>
              <a:buClr>
                <a:srgbClr val="005472"/>
              </a:buClr>
              <a:buFont typeface="Arial" pitchFamily="34" charset="0"/>
              <a:buChar char="–"/>
              <a:defRPr sz="1700">
                <a:solidFill>
                  <a:srgbClr val="000000"/>
                </a:solidFill>
                <a:latin typeface="Arial" pitchFamily="34" charset="0"/>
              </a:defRPr>
            </a:lvl4pPr>
            <a:lvl5pPr marL="2057400" indent="-228600" defTabSz="966788" eaLnBrk="0" hangingPunct="0">
              <a:spcAft>
                <a:spcPct val="30000"/>
              </a:spcAft>
              <a:buClr>
                <a:srgbClr val="0081C6"/>
              </a:buClr>
              <a:buFont typeface="Wingdings 2" pitchFamily="18" charset="2"/>
              <a:buChar char=""/>
              <a:defRPr sz="2100">
                <a:solidFill>
                  <a:srgbClr val="000000"/>
                </a:solidFill>
                <a:latin typeface="Arial" pitchFamily="34" charset="0"/>
              </a:defRPr>
            </a:lvl5pPr>
            <a:lvl6pPr marL="2514600" indent="-228600" defTabSz="966788" eaLnBrk="0" fontAlgn="base" hangingPunct="0">
              <a:spcBef>
                <a:spcPct val="0"/>
              </a:spcBef>
              <a:spcAft>
                <a:spcPct val="30000"/>
              </a:spcAft>
              <a:buClr>
                <a:srgbClr val="0081C6"/>
              </a:buClr>
              <a:buFont typeface="Wingdings 2" pitchFamily="18" charset="2"/>
              <a:buChar char=""/>
              <a:defRPr sz="2100">
                <a:solidFill>
                  <a:srgbClr val="000000"/>
                </a:solidFill>
                <a:latin typeface="Arial" pitchFamily="34" charset="0"/>
              </a:defRPr>
            </a:lvl6pPr>
            <a:lvl7pPr marL="2971800" indent="-228600" defTabSz="966788" eaLnBrk="0" fontAlgn="base" hangingPunct="0">
              <a:spcBef>
                <a:spcPct val="0"/>
              </a:spcBef>
              <a:spcAft>
                <a:spcPct val="30000"/>
              </a:spcAft>
              <a:buClr>
                <a:srgbClr val="0081C6"/>
              </a:buClr>
              <a:buFont typeface="Wingdings 2" pitchFamily="18" charset="2"/>
              <a:buChar char=""/>
              <a:defRPr sz="2100">
                <a:solidFill>
                  <a:srgbClr val="000000"/>
                </a:solidFill>
                <a:latin typeface="Arial" pitchFamily="34" charset="0"/>
              </a:defRPr>
            </a:lvl7pPr>
            <a:lvl8pPr marL="3429000" indent="-228600" defTabSz="966788" eaLnBrk="0" fontAlgn="base" hangingPunct="0">
              <a:spcBef>
                <a:spcPct val="0"/>
              </a:spcBef>
              <a:spcAft>
                <a:spcPct val="30000"/>
              </a:spcAft>
              <a:buClr>
                <a:srgbClr val="0081C6"/>
              </a:buClr>
              <a:buFont typeface="Wingdings 2" pitchFamily="18" charset="2"/>
              <a:buChar char=""/>
              <a:defRPr sz="2100">
                <a:solidFill>
                  <a:srgbClr val="000000"/>
                </a:solidFill>
                <a:latin typeface="Arial" pitchFamily="34" charset="0"/>
              </a:defRPr>
            </a:lvl8pPr>
            <a:lvl9pPr marL="3886200" indent="-228600" defTabSz="966788" eaLnBrk="0" fontAlgn="base" hangingPunct="0">
              <a:spcBef>
                <a:spcPct val="0"/>
              </a:spcBef>
              <a:spcAft>
                <a:spcPct val="30000"/>
              </a:spcAft>
              <a:buClr>
                <a:srgbClr val="0081C6"/>
              </a:buClr>
              <a:buFont typeface="Wingdings 2" pitchFamily="18" charset="2"/>
              <a:buChar char=""/>
              <a:defRPr sz="2100">
                <a:solidFill>
                  <a:srgbClr val="000000"/>
                </a:solidFill>
                <a:latin typeface="Arial" pitchFamily="34" charset="0"/>
              </a:defRPr>
            </a:lvl9pPr>
          </a:lstStyle>
          <a:p>
            <a:pPr algn="ctr" fontAlgn="base">
              <a:spcBef>
                <a:spcPct val="0"/>
              </a:spcBef>
              <a:spcAft>
                <a:spcPct val="0"/>
              </a:spcAft>
              <a:buClr>
                <a:srgbClr val="008000"/>
              </a:buClr>
              <a:buSzPct val="60000"/>
              <a:buFont typeface="Monotype Sorts" pitchFamily="2" charset="2"/>
              <a:buNone/>
              <a:defRPr/>
            </a:pPr>
            <a:r>
              <a:rPr lang="en-US" altLang="en-US" sz="2800" dirty="0">
                <a:solidFill>
                  <a:srgbClr val="808080">
                    <a:lumMod val="75000"/>
                  </a:srgbClr>
                </a:solidFill>
                <a:latin typeface="Avenir 65 Medium" charset="0"/>
              </a:rPr>
              <a:t>University of California</a:t>
            </a:r>
          </a:p>
          <a:p>
            <a:pPr algn="ctr" fontAlgn="base">
              <a:spcBef>
                <a:spcPct val="0"/>
              </a:spcBef>
              <a:spcAft>
                <a:spcPct val="0"/>
              </a:spcAft>
              <a:buClr>
                <a:srgbClr val="008000"/>
              </a:buClr>
              <a:buSzPct val="60000"/>
              <a:buFont typeface="Monotype Sorts" pitchFamily="2" charset="2"/>
              <a:buNone/>
              <a:defRPr/>
            </a:pPr>
            <a:r>
              <a:rPr lang="en-US" altLang="en-US" sz="2800" dirty="0">
                <a:solidFill>
                  <a:srgbClr val="808080">
                    <a:lumMod val="75000"/>
                  </a:srgbClr>
                </a:solidFill>
                <a:latin typeface="Avenir 65 Medium" charset="0"/>
              </a:rPr>
              <a:t>Financial Education Program</a:t>
            </a:r>
          </a:p>
        </p:txBody>
      </p:sp>
      <p:sp>
        <p:nvSpPr>
          <p:cNvPr id="28" name="Text Box 8">
            <a:extLst>
              <a:ext uri="{FF2B5EF4-FFF2-40B4-BE49-F238E27FC236}">
                <a16:creationId xmlns:a16="http://schemas.microsoft.com/office/drawing/2014/main" id="{F5CF6823-14DA-4571-9225-95460F19BCCE}"/>
              </a:ext>
            </a:extLst>
          </p:cNvPr>
          <p:cNvSpPr txBox="1">
            <a:spLocks noChangeArrowheads="1"/>
          </p:cNvSpPr>
          <p:nvPr/>
        </p:nvSpPr>
        <p:spPr bwMode="auto">
          <a:xfrm>
            <a:off x="874145" y="2451546"/>
            <a:ext cx="7392934" cy="102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01872" tIns="50936" rIns="101872" bIns="50936">
            <a:spAutoFit/>
          </a:bodyPr>
          <a:lstStyle>
            <a:lvl1pPr defTabSz="966788" eaLnBrk="0" hangingPunct="0">
              <a:spcAft>
                <a:spcPct val="30000"/>
              </a:spcAft>
              <a:buClr>
                <a:schemeClr val="accent1"/>
              </a:buClr>
              <a:defRPr sz="1900" b="1">
                <a:solidFill>
                  <a:srgbClr val="000000"/>
                </a:solidFill>
                <a:latin typeface="Arial" pitchFamily="34" charset="0"/>
              </a:defRPr>
            </a:lvl1pPr>
            <a:lvl2pPr marL="742950" indent="-285750" defTabSz="966788" eaLnBrk="0" hangingPunct="0">
              <a:spcAft>
                <a:spcPct val="30000"/>
              </a:spcAft>
              <a:buClr>
                <a:srgbClr val="005472"/>
              </a:buClr>
              <a:buFont typeface="Wingdings" pitchFamily="2" charset="2"/>
              <a:buChar char="§"/>
              <a:defRPr sz="1700">
                <a:solidFill>
                  <a:srgbClr val="000000"/>
                </a:solidFill>
                <a:latin typeface="Arial" pitchFamily="34" charset="0"/>
              </a:defRPr>
            </a:lvl2pPr>
            <a:lvl3pPr marL="1143000" indent="-228600" defTabSz="966788" eaLnBrk="0" hangingPunct="0">
              <a:spcAft>
                <a:spcPct val="30000"/>
              </a:spcAft>
              <a:buClr>
                <a:srgbClr val="005472"/>
              </a:buClr>
              <a:buFont typeface="Symbol" pitchFamily="18" charset="2"/>
              <a:buChar char="¾"/>
              <a:defRPr sz="1700">
                <a:solidFill>
                  <a:srgbClr val="000000"/>
                </a:solidFill>
                <a:latin typeface="Arial" pitchFamily="34" charset="0"/>
              </a:defRPr>
            </a:lvl3pPr>
            <a:lvl4pPr marL="1600200" indent="-228600" defTabSz="966788" eaLnBrk="0" hangingPunct="0">
              <a:spcAft>
                <a:spcPct val="30000"/>
              </a:spcAft>
              <a:buClr>
                <a:srgbClr val="005472"/>
              </a:buClr>
              <a:buFont typeface="Arial" pitchFamily="34" charset="0"/>
              <a:buChar char="–"/>
              <a:defRPr sz="1700">
                <a:solidFill>
                  <a:srgbClr val="000000"/>
                </a:solidFill>
                <a:latin typeface="Arial" pitchFamily="34" charset="0"/>
              </a:defRPr>
            </a:lvl4pPr>
            <a:lvl5pPr marL="2057400" indent="-228600" defTabSz="966788" eaLnBrk="0" hangingPunct="0">
              <a:spcAft>
                <a:spcPct val="30000"/>
              </a:spcAft>
              <a:buClr>
                <a:srgbClr val="0081C6"/>
              </a:buClr>
              <a:buFont typeface="Wingdings 2" pitchFamily="18" charset="2"/>
              <a:buChar char=""/>
              <a:defRPr sz="2100">
                <a:solidFill>
                  <a:srgbClr val="000000"/>
                </a:solidFill>
                <a:latin typeface="Arial" pitchFamily="34" charset="0"/>
              </a:defRPr>
            </a:lvl5pPr>
            <a:lvl6pPr marL="2514600" indent="-228600" defTabSz="966788" eaLnBrk="0" fontAlgn="base" hangingPunct="0">
              <a:spcBef>
                <a:spcPct val="0"/>
              </a:spcBef>
              <a:spcAft>
                <a:spcPct val="30000"/>
              </a:spcAft>
              <a:buClr>
                <a:srgbClr val="0081C6"/>
              </a:buClr>
              <a:buFont typeface="Wingdings 2" pitchFamily="18" charset="2"/>
              <a:buChar char=""/>
              <a:defRPr sz="2100">
                <a:solidFill>
                  <a:srgbClr val="000000"/>
                </a:solidFill>
                <a:latin typeface="Arial" pitchFamily="34" charset="0"/>
              </a:defRPr>
            </a:lvl6pPr>
            <a:lvl7pPr marL="2971800" indent="-228600" defTabSz="966788" eaLnBrk="0" fontAlgn="base" hangingPunct="0">
              <a:spcBef>
                <a:spcPct val="0"/>
              </a:spcBef>
              <a:spcAft>
                <a:spcPct val="30000"/>
              </a:spcAft>
              <a:buClr>
                <a:srgbClr val="0081C6"/>
              </a:buClr>
              <a:buFont typeface="Wingdings 2" pitchFamily="18" charset="2"/>
              <a:buChar char=""/>
              <a:defRPr sz="2100">
                <a:solidFill>
                  <a:srgbClr val="000000"/>
                </a:solidFill>
                <a:latin typeface="Arial" pitchFamily="34" charset="0"/>
              </a:defRPr>
            </a:lvl7pPr>
            <a:lvl8pPr marL="3429000" indent="-228600" defTabSz="966788" eaLnBrk="0" fontAlgn="base" hangingPunct="0">
              <a:spcBef>
                <a:spcPct val="0"/>
              </a:spcBef>
              <a:spcAft>
                <a:spcPct val="30000"/>
              </a:spcAft>
              <a:buClr>
                <a:srgbClr val="0081C6"/>
              </a:buClr>
              <a:buFont typeface="Wingdings 2" pitchFamily="18" charset="2"/>
              <a:buChar char=""/>
              <a:defRPr sz="2100">
                <a:solidFill>
                  <a:srgbClr val="000000"/>
                </a:solidFill>
                <a:latin typeface="Arial" pitchFamily="34" charset="0"/>
              </a:defRPr>
            </a:lvl8pPr>
            <a:lvl9pPr marL="3886200" indent="-228600" defTabSz="966788" eaLnBrk="0" fontAlgn="base" hangingPunct="0">
              <a:spcBef>
                <a:spcPct val="0"/>
              </a:spcBef>
              <a:spcAft>
                <a:spcPct val="30000"/>
              </a:spcAft>
              <a:buClr>
                <a:srgbClr val="0081C6"/>
              </a:buClr>
              <a:buFont typeface="Wingdings 2" pitchFamily="18" charset="2"/>
              <a:buChar char=""/>
              <a:defRPr sz="2100">
                <a:solidFill>
                  <a:srgbClr val="000000"/>
                </a:solidFill>
                <a:latin typeface="Arial" pitchFamily="34" charset="0"/>
              </a:defRPr>
            </a:lvl9pPr>
          </a:lstStyle>
          <a:p>
            <a:pPr marL="0" marR="0" lvl="0" indent="0" defTabSz="966788" eaLnBrk="0" fontAlgn="base" latinLnBrk="0" hangingPunct="0">
              <a:lnSpc>
                <a:spcPct val="100000"/>
              </a:lnSpc>
              <a:spcBef>
                <a:spcPct val="0"/>
              </a:spcBef>
              <a:spcAft>
                <a:spcPct val="0"/>
              </a:spcAft>
              <a:buClrTx/>
              <a:buSzTx/>
              <a:buFont typeface="Wingdings" pitchFamily="2" charset="2"/>
              <a:buNone/>
              <a:tabLst/>
              <a:defRPr/>
            </a:pPr>
            <a:r>
              <a:rPr kumimoji="0" lang="en-US" altLang="en-US" sz="2000" b="0" i="1" u="none" strike="noStrike" kern="0" cap="none" spc="0" normalizeH="0" baseline="0" noProof="0" dirty="0">
                <a:ln>
                  <a:noFill/>
                </a:ln>
                <a:solidFill>
                  <a:srgbClr val="808080">
                    <a:lumMod val="75000"/>
                  </a:srgbClr>
                </a:solidFill>
                <a:effectLst/>
                <a:uLnTx/>
                <a:uFillTx/>
                <a:latin typeface="Arial" pitchFamily="34" charset="0"/>
              </a:rPr>
              <a:t>“Increase employee awareness of the importance of retirement savings and improve employee understanding and appreciation of the  University of California’s retirement programs.”</a:t>
            </a:r>
            <a:endParaRPr kumimoji="0" lang="en-US" altLang="en-US" sz="2200" b="0" i="1" u="none" strike="noStrike" kern="0" cap="none" spc="0" normalizeH="0" baseline="0" noProof="0" dirty="0">
              <a:ln>
                <a:noFill/>
              </a:ln>
              <a:solidFill>
                <a:srgbClr val="808080">
                  <a:lumMod val="75000"/>
                </a:srgbClr>
              </a:solidFill>
              <a:effectLst/>
              <a:uLnTx/>
              <a:uFillTx/>
              <a:latin typeface="Arial" pitchFamily="34" charset="0"/>
            </a:endParaRPr>
          </a:p>
        </p:txBody>
      </p:sp>
    </p:spTree>
    <p:extLst>
      <p:ext uri="{BB962C8B-B14F-4D97-AF65-F5344CB8AC3E}">
        <p14:creationId xmlns:p14="http://schemas.microsoft.com/office/powerpoint/2010/main" val="3243581470"/>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53397" y="0"/>
            <a:ext cx="3299272" cy="561402"/>
            <a:chOff x="5913317" y="0"/>
            <a:chExt cx="2407627" cy="561402"/>
          </a:xfrm>
        </p:grpSpPr>
        <p:sp>
          <p:nvSpPr>
            <p:cNvPr id="22" name="Round Same Side Corner Rectangle 21"/>
            <p:cNvSpPr/>
            <p:nvPr/>
          </p:nvSpPr>
          <p:spPr>
            <a:xfrm rot="10800000">
              <a:off x="5913317" y="0"/>
              <a:ext cx="2407627" cy="561402"/>
            </a:xfrm>
            <a:prstGeom prst="round2SameRect">
              <a:avLst>
                <a:gd name="adj1" fmla="val 19799"/>
                <a:gd name="adj2" fmla="val 0"/>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23" name="Group 22"/>
            <p:cNvGrpSpPr/>
            <p:nvPr/>
          </p:nvGrpSpPr>
          <p:grpSpPr>
            <a:xfrm>
              <a:off x="5998058" y="117953"/>
              <a:ext cx="1806980" cy="328396"/>
              <a:chOff x="-18290" y="2448962"/>
              <a:chExt cx="1806980" cy="288079"/>
            </a:xfrm>
          </p:grpSpPr>
          <p:sp>
            <p:nvSpPr>
              <p:cNvPr id="32" name="Rounded Rectangle 31"/>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6" name="TextBox 35"/>
              <p:cNvSpPr txBox="1"/>
              <p:nvPr/>
            </p:nvSpPr>
            <p:spPr>
              <a:xfrm>
                <a:off x="-18290" y="2496281"/>
                <a:ext cx="1806980" cy="221393"/>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WHY TEAM MEETINGS?</a:t>
                </a:r>
              </a:p>
            </p:txBody>
          </p:sp>
        </p:grpSp>
      </p:grpSp>
      <p:pic>
        <p:nvPicPr>
          <p:cNvPr id="4" name="Picture 3">
            <a:extLst>
              <a:ext uri="{FF2B5EF4-FFF2-40B4-BE49-F238E27FC236}">
                <a16:creationId xmlns:a16="http://schemas.microsoft.com/office/drawing/2014/main" id="{ADB66238-343D-4BAD-8964-1E9B99B1B3E5}"/>
              </a:ext>
            </a:extLst>
          </p:cNvPr>
          <p:cNvPicPr>
            <a:picLocks noChangeAspect="1"/>
          </p:cNvPicPr>
          <p:nvPr/>
        </p:nvPicPr>
        <p:blipFill>
          <a:blip r:embed="rId3"/>
          <a:stretch>
            <a:fillRect/>
          </a:stretch>
        </p:blipFill>
        <p:spPr>
          <a:xfrm>
            <a:off x="3025403" y="122401"/>
            <a:ext cx="341406" cy="341406"/>
          </a:xfrm>
          <a:prstGeom prst="rect">
            <a:avLst/>
          </a:prstGeom>
        </p:spPr>
      </p:pic>
      <p:pic>
        <p:nvPicPr>
          <p:cNvPr id="3" name="Picture 2">
            <a:extLst>
              <a:ext uri="{FF2B5EF4-FFF2-40B4-BE49-F238E27FC236}">
                <a16:creationId xmlns:a16="http://schemas.microsoft.com/office/drawing/2014/main" id="{A0A4D998-0071-40D5-ABCD-61F00AD86354}"/>
              </a:ext>
            </a:extLst>
          </p:cNvPr>
          <p:cNvPicPr>
            <a:picLocks noChangeAspect="1"/>
          </p:cNvPicPr>
          <p:nvPr/>
        </p:nvPicPr>
        <p:blipFill>
          <a:blip r:embed="rId4"/>
          <a:stretch>
            <a:fillRect/>
          </a:stretch>
        </p:blipFill>
        <p:spPr>
          <a:xfrm>
            <a:off x="3112970" y="194153"/>
            <a:ext cx="207282" cy="213378"/>
          </a:xfrm>
          <a:prstGeom prst="rect">
            <a:avLst/>
          </a:prstGeom>
        </p:spPr>
      </p:pic>
      <p:sp>
        <p:nvSpPr>
          <p:cNvPr id="15" name="Rectangle 3">
            <a:extLst>
              <a:ext uri="{FF2B5EF4-FFF2-40B4-BE49-F238E27FC236}">
                <a16:creationId xmlns:a16="http://schemas.microsoft.com/office/drawing/2014/main" id="{79B4C0AB-47D9-41A5-8E5A-035608200715}"/>
              </a:ext>
            </a:extLst>
          </p:cNvPr>
          <p:cNvSpPr txBox="1">
            <a:spLocks noChangeArrowheads="1"/>
          </p:cNvSpPr>
          <p:nvPr/>
        </p:nvSpPr>
        <p:spPr bwMode="auto">
          <a:xfrm>
            <a:off x="538163" y="747078"/>
            <a:ext cx="9101137" cy="41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751" tIns="50877" rIns="101751" bIns="50877" numCol="1" anchor="t" anchorCtr="0" compatLnSpc="1">
            <a:prstTxWarp prst="textNoShape">
              <a:avLst/>
            </a:prstTxWarp>
            <a:spAutoFit/>
          </a:bodyPr>
          <a:lstStyle>
            <a:lvl1pPr marL="341313" indent="-341313" algn="l" defTabSz="1017588" rtl="0" eaLnBrk="0" fontAlgn="base" hangingPunct="0">
              <a:spcBef>
                <a:spcPct val="0"/>
              </a:spcBef>
              <a:spcAft>
                <a:spcPct val="30000"/>
              </a:spcAft>
              <a:buClr>
                <a:schemeClr val="accent1"/>
              </a:buClr>
              <a:defRPr sz="1800" b="1">
                <a:solidFill>
                  <a:srgbClr val="1295D8"/>
                </a:solidFill>
                <a:latin typeface="+mn-lt"/>
                <a:ea typeface="+mn-ea"/>
                <a:cs typeface="+mn-cs"/>
              </a:defRPr>
            </a:lvl1pPr>
            <a:lvl2pPr marL="446088" indent="-331788" algn="l" defTabSz="1017588" rtl="0" eaLnBrk="0" fontAlgn="base" hangingPunct="0">
              <a:spcBef>
                <a:spcPct val="0"/>
              </a:spcBef>
              <a:spcAft>
                <a:spcPct val="30000"/>
              </a:spcAft>
              <a:buClr>
                <a:srgbClr val="7C7E7F"/>
              </a:buClr>
              <a:buFont typeface="Arial" panose="020B0604020202020204" pitchFamily="34" charset="0"/>
              <a:buChar char="•"/>
              <a:defRPr sz="1800">
                <a:solidFill>
                  <a:srgbClr val="7C7E7F"/>
                </a:solidFill>
                <a:latin typeface="+mn-lt"/>
              </a:defRPr>
            </a:lvl2pPr>
            <a:lvl3pPr marL="911225" indent="-349250" algn="l" defTabSz="1017588" rtl="0" eaLnBrk="0" fontAlgn="base" hangingPunct="0">
              <a:spcBef>
                <a:spcPct val="0"/>
              </a:spcBef>
              <a:spcAft>
                <a:spcPct val="30000"/>
              </a:spcAft>
              <a:buClr>
                <a:srgbClr val="7C7E7F"/>
              </a:buClr>
              <a:buFont typeface="Arial" panose="020B0604020202020204" pitchFamily="34" charset="0"/>
              <a:buChar char="•"/>
              <a:defRPr sz="1800">
                <a:solidFill>
                  <a:srgbClr val="7C7E7F"/>
                </a:solidFill>
                <a:latin typeface="+mn-lt"/>
              </a:defRPr>
            </a:lvl3pPr>
            <a:lvl4pPr marL="1358900" indent="-331788" algn="l" defTabSz="1017588" rtl="0" eaLnBrk="0" fontAlgn="base" hangingPunct="0">
              <a:spcBef>
                <a:spcPct val="0"/>
              </a:spcBef>
              <a:spcAft>
                <a:spcPct val="30000"/>
              </a:spcAft>
              <a:buClr>
                <a:srgbClr val="7C7E7F"/>
              </a:buClr>
              <a:buFont typeface="Arial" panose="020B0604020202020204" pitchFamily="34" charset="0"/>
              <a:buChar char="•"/>
              <a:defRPr sz="1800">
                <a:solidFill>
                  <a:srgbClr val="7C7E7F"/>
                </a:solidFill>
                <a:latin typeface="+mn-lt"/>
              </a:defRPr>
            </a:lvl4pPr>
            <a:lvl5pPr marL="2193925" indent="-352425" algn="l" defTabSz="1017588" rtl="0" eaLnBrk="0" fontAlgn="base" hangingPunct="0">
              <a:spcBef>
                <a:spcPct val="0"/>
              </a:spcBef>
              <a:spcAft>
                <a:spcPct val="30000"/>
              </a:spcAft>
              <a:buClr>
                <a:srgbClr val="005472"/>
              </a:buClr>
              <a:buFont typeface="Wingdings 2" panose="05020102010507070707" pitchFamily="18" charset="2"/>
              <a:buChar char=""/>
              <a:defRPr sz="1800">
                <a:solidFill>
                  <a:srgbClr val="000000"/>
                </a:solidFill>
                <a:latin typeface="+mn-lt"/>
              </a:defRPr>
            </a:lvl5pPr>
            <a:lvl6pPr marL="2652403"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6pPr>
            <a:lvl7pPr marL="3109549"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7pPr>
            <a:lvl8pPr marL="3566696"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8pPr>
            <a:lvl9pPr marL="4023842"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9pPr>
          </a:lstStyle>
          <a:p>
            <a:pPr marL="0" marR="0" lvl="0" indent="0" algn="l" defTabSz="1017588" rtl="0" eaLnBrk="0" fontAlgn="base" latinLnBrk="0" hangingPunct="0">
              <a:lnSpc>
                <a:spcPct val="100000"/>
              </a:lnSpc>
              <a:spcBef>
                <a:spcPct val="0"/>
              </a:spcBef>
              <a:spcAft>
                <a:spcPct val="30000"/>
              </a:spcAft>
              <a:buClr>
                <a:srgbClr val="1295D8"/>
              </a:buClr>
              <a:buSzTx/>
              <a:buFontTx/>
              <a:buNone/>
              <a:tabLst/>
              <a:defRPr/>
            </a:pPr>
            <a:r>
              <a:rPr kumimoji="0" lang="en-US" altLang="en-US" sz="2100" b="1" i="0" u="none" strike="noStrike" kern="0" cap="none" spc="0" normalizeH="0" baseline="0" noProof="0" dirty="0">
                <a:ln>
                  <a:noFill/>
                </a:ln>
                <a:solidFill>
                  <a:srgbClr val="1295D8">
                    <a:lumMod val="75000"/>
                  </a:srgbClr>
                </a:solidFill>
                <a:effectLst/>
                <a:uLnTx/>
                <a:uFillTx/>
                <a:latin typeface="Arial"/>
                <a:ea typeface="+mn-ea"/>
                <a:cs typeface="+mn-cs"/>
              </a:rPr>
              <a:t>Budget:</a:t>
            </a:r>
          </a:p>
          <a:p>
            <a:pPr marL="446088" marR="0" lvl="1" indent="-331788" algn="l" defTabSz="1017588" rtl="0" eaLnBrk="0" fontAlgn="base" latinLnBrk="0" hangingPunct="0">
              <a:lnSpc>
                <a:spcPct val="100000"/>
              </a:lnSpc>
              <a:spcBef>
                <a:spcPct val="0"/>
              </a:spcBef>
              <a:spcAft>
                <a:spcPct val="30000"/>
              </a:spcAft>
              <a:buClr>
                <a:srgbClr val="7C7E7F"/>
              </a:buClr>
              <a:buSzTx/>
              <a:buFont typeface="Arial" panose="020B0604020202020204" pitchFamily="34" charset="0"/>
              <a:buChar char="•"/>
              <a:tabLst/>
              <a:defRPr/>
            </a:pPr>
            <a:r>
              <a:rPr kumimoji="0" lang="en-US" altLang="en-US" sz="2100" b="0" i="0" u="none" strike="noStrike" kern="0" cap="none" spc="0" normalizeH="0" baseline="0" noProof="0" dirty="0">
                <a:ln>
                  <a:noFill/>
                </a:ln>
                <a:solidFill>
                  <a:srgbClr val="808080">
                    <a:lumMod val="75000"/>
                  </a:srgbClr>
                </a:solidFill>
                <a:effectLst/>
                <a:uLnTx/>
                <a:uFillTx/>
                <a:latin typeface="Arial"/>
              </a:rPr>
              <a:t>Classes are free </a:t>
            </a:r>
          </a:p>
          <a:p>
            <a:pPr marL="0" marR="0" lvl="0" indent="0" algn="l" defTabSz="1017588" rtl="0" eaLnBrk="0" fontAlgn="base" latinLnBrk="0" hangingPunct="0">
              <a:lnSpc>
                <a:spcPct val="100000"/>
              </a:lnSpc>
              <a:spcBef>
                <a:spcPct val="0"/>
              </a:spcBef>
              <a:spcAft>
                <a:spcPct val="30000"/>
              </a:spcAft>
              <a:buClr>
                <a:srgbClr val="1295D8"/>
              </a:buClr>
              <a:buSzTx/>
              <a:buFontTx/>
              <a:buNone/>
              <a:tabLst/>
              <a:defRPr/>
            </a:pPr>
            <a:r>
              <a:rPr kumimoji="0" lang="en-US" altLang="en-US" sz="2100" b="1" i="0" u="none" strike="noStrike" kern="0" cap="none" spc="0" normalizeH="0" baseline="0" noProof="0" dirty="0">
                <a:ln>
                  <a:noFill/>
                </a:ln>
                <a:solidFill>
                  <a:srgbClr val="1295D8">
                    <a:lumMod val="75000"/>
                  </a:srgbClr>
                </a:solidFill>
                <a:effectLst/>
                <a:uLnTx/>
                <a:uFillTx/>
                <a:latin typeface="Arial"/>
                <a:ea typeface="+mn-ea"/>
                <a:cs typeface="+mn-cs"/>
              </a:rPr>
              <a:t>Schedule:</a:t>
            </a:r>
          </a:p>
          <a:p>
            <a:pPr marL="446088" marR="0" lvl="1" indent="-331788" algn="l" defTabSz="1017588" rtl="0" eaLnBrk="0" fontAlgn="base" latinLnBrk="0" hangingPunct="0">
              <a:lnSpc>
                <a:spcPct val="100000"/>
              </a:lnSpc>
              <a:spcBef>
                <a:spcPct val="0"/>
              </a:spcBef>
              <a:spcAft>
                <a:spcPct val="30000"/>
              </a:spcAft>
              <a:buClr>
                <a:srgbClr val="7C7E7F"/>
              </a:buClr>
              <a:buSzTx/>
              <a:buFont typeface="Arial" panose="020B0604020202020204" pitchFamily="34" charset="0"/>
              <a:buChar char="•"/>
              <a:tabLst/>
              <a:defRPr/>
            </a:pPr>
            <a:r>
              <a:rPr kumimoji="0" lang="en-US" altLang="en-US" sz="2100" b="0" i="0" u="none" strike="noStrike" kern="0" cap="none" spc="0" normalizeH="0" baseline="0" noProof="0" dirty="0">
                <a:ln>
                  <a:noFill/>
                </a:ln>
                <a:solidFill>
                  <a:srgbClr val="808080">
                    <a:lumMod val="75000"/>
                  </a:srgbClr>
                </a:solidFill>
                <a:effectLst/>
                <a:uLnTx/>
                <a:uFillTx/>
                <a:latin typeface="Arial"/>
              </a:rPr>
              <a:t>Class can be tailored to fit the time available</a:t>
            </a:r>
          </a:p>
          <a:p>
            <a:pPr marL="446088" marR="0" lvl="1" indent="-331788" algn="l" defTabSz="1017588" rtl="0" eaLnBrk="0" fontAlgn="base" latinLnBrk="0" hangingPunct="0">
              <a:lnSpc>
                <a:spcPct val="100000"/>
              </a:lnSpc>
              <a:spcBef>
                <a:spcPct val="0"/>
              </a:spcBef>
              <a:spcAft>
                <a:spcPct val="30000"/>
              </a:spcAft>
              <a:buClr>
                <a:srgbClr val="7C7E7F"/>
              </a:buClr>
              <a:buSzTx/>
              <a:buFont typeface="Arial" panose="020B0604020202020204" pitchFamily="34" charset="0"/>
              <a:buChar char="•"/>
              <a:tabLst/>
              <a:defRPr/>
            </a:pPr>
            <a:r>
              <a:rPr kumimoji="0" lang="en-US" altLang="en-US" sz="2100" b="0" i="0" u="none" strike="noStrike" kern="0" cap="none" spc="0" normalizeH="0" baseline="0" noProof="0" dirty="0">
                <a:ln>
                  <a:noFill/>
                </a:ln>
                <a:solidFill>
                  <a:srgbClr val="808080">
                    <a:lumMod val="75000"/>
                  </a:srgbClr>
                </a:solidFill>
                <a:effectLst/>
                <a:uLnTx/>
                <a:uFillTx/>
                <a:latin typeface="Arial"/>
              </a:rPr>
              <a:t>Scheduling is easy – just contact me and book a room</a:t>
            </a:r>
          </a:p>
          <a:p>
            <a:pPr marL="0" marR="0" lvl="0" indent="0" algn="l" defTabSz="1017588" rtl="0" eaLnBrk="0" fontAlgn="base" latinLnBrk="0" hangingPunct="0">
              <a:lnSpc>
                <a:spcPct val="100000"/>
              </a:lnSpc>
              <a:spcBef>
                <a:spcPct val="0"/>
              </a:spcBef>
              <a:spcAft>
                <a:spcPct val="30000"/>
              </a:spcAft>
              <a:buClr>
                <a:srgbClr val="1295D8"/>
              </a:buClr>
              <a:buSzTx/>
              <a:buFontTx/>
              <a:buNone/>
              <a:tabLst/>
              <a:defRPr/>
            </a:pPr>
            <a:r>
              <a:rPr kumimoji="0" lang="en-US" altLang="en-US" sz="2100" b="1" i="0" u="none" strike="noStrike" kern="0" cap="none" spc="0" normalizeH="0" baseline="0" noProof="0" dirty="0">
                <a:ln>
                  <a:noFill/>
                </a:ln>
                <a:solidFill>
                  <a:srgbClr val="1295D8">
                    <a:lumMod val="75000"/>
                  </a:srgbClr>
                </a:solidFill>
                <a:effectLst/>
                <a:uLnTx/>
                <a:uFillTx/>
                <a:latin typeface="Arial"/>
                <a:ea typeface="+mn-ea"/>
                <a:cs typeface="+mn-cs"/>
              </a:rPr>
              <a:t>Agenda:</a:t>
            </a:r>
          </a:p>
          <a:p>
            <a:pPr marL="446088" marR="0" lvl="1" indent="-331788" algn="l" defTabSz="1017588" rtl="0" eaLnBrk="0" fontAlgn="base" latinLnBrk="0" hangingPunct="0">
              <a:lnSpc>
                <a:spcPct val="100000"/>
              </a:lnSpc>
              <a:spcBef>
                <a:spcPct val="0"/>
              </a:spcBef>
              <a:spcAft>
                <a:spcPct val="30000"/>
              </a:spcAft>
              <a:buClr>
                <a:srgbClr val="7C7E7F"/>
              </a:buClr>
              <a:buSzTx/>
              <a:buFont typeface="Arial" panose="020B0604020202020204" pitchFamily="34" charset="0"/>
              <a:buChar char="•"/>
              <a:tabLst/>
              <a:defRPr/>
            </a:pPr>
            <a:r>
              <a:rPr kumimoji="0" lang="en-US" altLang="en-US" sz="2100" b="0" i="0" u="none" strike="noStrike" kern="0" cap="none" spc="0" normalizeH="0" baseline="0" noProof="0" dirty="0">
                <a:ln>
                  <a:noFill/>
                </a:ln>
                <a:solidFill>
                  <a:srgbClr val="808080">
                    <a:lumMod val="75000"/>
                  </a:srgbClr>
                </a:solidFill>
                <a:effectLst/>
                <a:uLnTx/>
                <a:uFillTx/>
                <a:latin typeface="Arial"/>
              </a:rPr>
              <a:t>Classes can help you meet your training and development goals</a:t>
            </a:r>
          </a:p>
          <a:p>
            <a:pPr marL="446088" marR="0" lvl="1" indent="-331788" algn="l" defTabSz="1017588" rtl="0" eaLnBrk="0" fontAlgn="base" latinLnBrk="0" hangingPunct="0">
              <a:lnSpc>
                <a:spcPct val="100000"/>
              </a:lnSpc>
              <a:spcBef>
                <a:spcPct val="0"/>
              </a:spcBef>
              <a:spcAft>
                <a:spcPct val="30000"/>
              </a:spcAft>
              <a:buClr>
                <a:srgbClr val="7C7E7F"/>
              </a:buClr>
              <a:buSzTx/>
              <a:buFont typeface="Arial" panose="020B0604020202020204" pitchFamily="34" charset="0"/>
              <a:buChar char="•"/>
              <a:tabLst/>
              <a:defRPr/>
            </a:pPr>
            <a:r>
              <a:rPr kumimoji="0" lang="en-US" altLang="en-US" sz="2100" b="0" i="0" u="none" strike="noStrike" kern="0" cap="none" spc="0" normalizeH="0" baseline="0" noProof="0" dirty="0">
                <a:ln>
                  <a:noFill/>
                </a:ln>
                <a:solidFill>
                  <a:srgbClr val="808080">
                    <a:lumMod val="75000"/>
                  </a:srgbClr>
                </a:solidFill>
                <a:effectLst/>
                <a:uLnTx/>
                <a:uFillTx/>
                <a:latin typeface="Arial"/>
              </a:rPr>
              <a:t>Topics presented will best suit your faculty and staff</a:t>
            </a:r>
          </a:p>
          <a:p>
            <a:pPr marL="446088" marR="0" lvl="1" indent="-331788" algn="l" defTabSz="1017588" rtl="0" eaLnBrk="0" fontAlgn="base" latinLnBrk="0" hangingPunct="0">
              <a:lnSpc>
                <a:spcPct val="100000"/>
              </a:lnSpc>
              <a:spcBef>
                <a:spcPct val="0"/>
              </a:spcBef>
              <a:spcAft>
                <a:spcPct val="30000"/>
              </a:spcAft>
              <a:buClr>
                <a:srgbClr val="7C7E7F"/>
              </a:buClr>
              <a:buSzTx/>
              <a:buFont typeface="Arial" panose="020B0604020202020204" pitchFamily="34" charset="0"/>
              <a:buChar char="•"/>
              <a:tabLst/>
              <a:defRPr/>
            </a:pPr>
            <a:r>
              <a:rPr lang="en-US" altLang="en-US" sz="2100" kern="0" dirty="0">
                <a:solidFill>
                  <a:srgbClr val="808080">
                    <a:lumMod val="75000"/>
                  </a:srgbClr>
                </a:solidFill>
                <a:latin typeface="Arial"/>
              </a:rPr>
              <a:t>Full list of classes and descriptions can be found at: </a:t>
            </a:r>
            <a:r>
              <a:rPr lang="en-US" altLang="en-US" sz="2100" kern="0" dirty="0">
                <a:solidFill>
                  <a:srgbClr val="0E70A2"/>
                </a:solidFill>
                <a:latin typeface="Arial"/>
                <a:hlinkClick r:id="rId5">
                  <a:extLst>
                    <a:ext uri="{A12FA001-AC4F-418D-AE19-62706E023703}">
                      <ahyp:hlinkClr xmlns:ahyp="http://schemas.microsoft.com/office/drawing/2018/hyperlinkcolor" val="tx"/>
                    </a:ext>
                  </a:extLst>
                </a:hlinkClick>
              </a:rPr>
              <a:t>www.myucretirement.com/Campaign/classes</a:t>
            </a:r>
            <a:endParaRPr kumimoji="0" lang="en-US" altLang="en-US" sz="2100" i="0" u="none" strike="noStrike" kern="0" cap="none" spc="0" normalizeH="0" baseline="0" noProof="0" dirty="0">
              <a:ln>
                <a:noFill/>
              </a:ln>
              <a:solidFill>
                <a:srgbClr val="0E70A2"/>
              </a:solidFill>
              <a:effectLst/>
              <a:uLnTx/>
              <a:uFillTx/>
              <a:latin typeface="Arial"/>
            </a:endParaRPr>
          </a:p>
        </p:txBody>
      </p:sp>
    </p:spTree>
    <p:extLst>
      <p:ext uri="{BB962C8B-B14F-4D97-AF65-F5344CB8AC3E}">
        <p14:creationId xmlns:p14="http://schemas.microsoft.com/office/powerpoint/2010/main" val="4044546439"/>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53397" y="0"/>
            <a:ext cx="2407627" cy="561402"/>
            <a:chOff x="5913317" y="0"/>
            <a:chExt cx="2407627" cy="561402"/>
          </a:xfrm>
        </p:grpSpPr>
        <p:sp>
          <p:nvSpPr>
            <p:cNvPr id="22" name="Round Same Side Corner Rectangle 21"/>
            <p:cNvSpPr/>
            <p:nvPr/>
          </p:nvSpPr>
          <p:spPr>
            <a:xfrm rot="10800000">
              <a:off x="5913317" y="0"/>
              <a:ext cx="2407627" cy="561402"/>
            </a:xfrm>
            <a:prstGeom prst="round2SameRect">
              <a:avLst>
                <a:gd name="adj1" fmla="val 19799"/>
                <a:gd name="adj2" fmla="val 0"/>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23" name="Group 22"/>
            <p:cNvGrpSpPr/>
            <p:nvPr/>
          </p:nvGrpSpPr>
          <p:grpSpPr>
            <a:xfrm>
              <a:off x="5998058" y="117953"/>
              <a:ext cx="1806980" cy="328396"/>
              <a:chOff x="-18290" y="2448962"/>
              <a:chExt cx="1806980" cy="288079"/>
            </a:xfrm>
          </p:grpSpPr>
          <p:sp>
            <p:nvSpPr>
              <p:cNvPr id="32" name="Rounded Rectangle 31"/>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6" name="TextBox 35"/>
              <p:cNvSpPr txBox="1"/>
              <p:nvPr/>
            </p:nvSpPr>
            <p:spPr>
              <a:xfrm>
                <a:off x="-18290" y="2496281"/>
                <a:ext cx="1806980" cy="227242"/>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BENEFITS</a:t>
                </a:r>
              </a:p>
            </p:txBody>
          </p:sp>
        </p:grpSp>
        <p:sp>
          <p:nvSpPr>
            <p:cNvPr id="24" name="Oval 23"/>
            <p:cNvSpPr/>
            <p:nvPr/>
          </p:nvSpPr>
          <p:spPr>
            <a:xfrm>
              <a:off x="7877325" y="115662"/>
              <a:ext cx="339904" cy="339904"/>
            </a:xfrm>
            <a:prstGeom prst="ellipse">
              <a:avLst/>
            </a:prstGeom>
            <a:solidFill>
              <a:srgbClr val="1EA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11" name="Picture 10">
            <a:extLst>
              <a:ext uri="{FF2B5EF4-FFF2-40B4-BE49-F238E27FC236}">
                <a16:creationId xmlns:a16="http://schemas.microsoft.com/office/drawing/2014/main" id="{043919FB-CC2B-430E-831C-50FD00075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1927" y="189056"/>
            <a:ext cx="180113" cy="181275"/>
          </a:xfrm>
          <a:prstGeom prst="rect">
            <a:avLst/>
          </a:prstGeom>
        </p:spPr>
      </p:pic>
      <p:sp>
        <p:nvSpPr>
          <p:cNvPr id="12" name="Rectangle 3">
            <a:extLst>
              <a:ext uri="{FF2B5EF4-FFF2-40B4-BE49-F238E27FC236}">
                <a16:creationId xmlns:a16="http://schemas.microsoft.com/office/drawing/2014/main" id="{67EC5627-C7ED-4BB7-864C-B5C828A4A11A}"/>
              </a:ext>
            </a:extLst>
          </p:cNvPr>
          <p:cNvSpPr txBox="1">
            <a:spLocks noChangeArrowheads="1"/>
          </p:cNvSpPr>
          <p:nvPr/>
        </p:nvSpPr>
        <p:spPr bwMode="auto">
          <a:xfrm>
            <a:off x="27873" y="753585"/>
            <a:ext cx="9101137"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4" tIns="50938" rIns="101874" bIns="50938" numCol="1" anchor="t" anchorCtr="0" compatLnSpc="1">
            <a:prstTxWarp prst="textNoShape">
              <a:avLst/>
            </a:prstTxWarp>
            <a:spAutoFit/>
          </a:bodyPr>
          <a:lstStyle>
            <a:lvl1pPr marL="341313" indent="-341313" algn="l" defTabSz="1017588" rtl="0" eaLnBrk="0" fontAlgn="base" hangingPunct="0">
              <a:spcBef>
                <a:spcPct val="0"/>
              </a:spcBef>
              <a:spcAft>
                <a:spcPct val="30000"/>
              </a:spcAft>
              <a:buClr>
                <a:schemeClr val="accent1"/>
              </a:buClr>
              <a:defRPr sz="1800" b="1">
                <a:solidFill>
                  <a:srgbClr val="1295D8"/>
                </a:solidFill>
                <a:latin typeface="+mn-lt"/>
                <a:ea typeface="+mn-ea"/>
                <a:cs typeface="+mn-cs"/>
              </a:defRPr>
            </a:lvl1pPr>
            <a:lvl2pPr marL="446088" indent="-331788" algn="l" defTabSz="1017588" rtl="0" eaLnBrk="0" fontAlgn="base" hangingPunct="0">
              <a:spcBef>
                <a:spcPct val="0"/>
              </a:spcBef>
              <a:spcAft>
                <a:spcPct val="30000"/>
              </a:spcAft>
              <a:buClr>
                <a:srgbClr val="7C7E7F"/>
              </a:buClr>
              <a:buFont typeface="Arial" panose="020B0604020202020204" pitchFamily="34" charset="0"/>
              <a:buChar char="•"/>
              <a:defRPr sz="1800">
                <a:solidFill>
                  <a:srgbClr val="7C7E7F"/>
                </a:solidFill>
                <a:latin typeface="+mn-lt"/>
              </a:defRPr>
            </a:lvl2pPr>
            <a:lvl3pPr marL="911225" indent="-349250" algn="l" defTabSz="1017588" rtl="0" eaLnBrk="0" fontAlgn="base" hangingPunct="0">
              <a:spcBef>
                <a:spcPct val="0"/>
              </a:spcBef>
              <a:spcAft>
                <a:spcPct val="30000"/>
              </a:spcAft>
              <a:buClr>
                <a:srgbClr val="7C7E7F"/>
              </a:buClr>
              <a:buFont typeface="Arial" panose="020B0604020202020204" pitchFamily="34" charset="0"/>
              <a:buChar char="•"/>
              <a:defRPr sz="1800">
                <a:solidFill>
                  <a:srgbClr val="7C7E7F"/>
                </a:solidFill>
                <a:latin typeface="+mn-lt"/>
              </a:defRPr>
            </a:lvl3pPr>
            <a:lvl4pPr marL="1358900" indent="-331788" algn="l" defTabSz="1017588" rtl="0" eaLnBrk="0" fontAlgn="base" hangingPunct="0">
              <a:spcBef>
                <a:spcPct val="0"/>
              </a:spcBef>
              <a:spcAft>
                <a:spcPct val="30000"/>
              </a:spcAft>
              <a:buClr>
                <a:srgbClr val="7C7E7F"/>
              </a:buClr>
              <a:buFont typeface="Arial" panose="020B0604020202020204" pitchFamily="34" charset="0"/>
              <a:buChar char="•"/>
              <a:defRPr sz="1800">
                <a:solidFill>
                  <a:srgbClr val="7C7E7F"/>
                </a:solidFill>
                <a:latin typeface="+mn-lt"/>
              </a:defRPr>
            </a:lvl4pPr>
            <a:lvl5pPr marL="2193925" indent="-352425" algn="l" defTabSz="1017588" rtl="0" eaLnBrk="0" fontAlgn="base" hangingPunct="0">
              <a:spcBef>
                <a:spcPct val="0"/>
              </a:spcBef>
              <a:spcAft>
                <a:spcPct val="30000"/>
              </a:spcAft>
              <a:buClr>
                <a:srgbClr val="005472"/>
              </a:buClr>
              <a:buFont typeface="Wingdings 2" panose="05020102010507070707" pitchFamily="18" charset="2"/>
              <a:buChar char=""/>
              <a:defRPr sz="1800">
                <a:solidFill>
                  <a:srgbClr val="000000"/>
                </a:solidFill>
                <a:latin typeface="+mn-lt"/>
              </a:defRPr>
            </a:lvl5pPr>
            <a:lvl6pPr marL="2652403"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6pPr>
            <a:lvl7pPr marL="3109549"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7pPr>
            <a:lvl8pPr marL="3566696"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8pPr>
            <a:lvl9pPr marL="4023842"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9pPr>
          </a:lstStyle>
          <a:p>
            <a:pPr marL="342900" marR="0" lvl="0" indent="-342900" algn="l" defTabSz="1017588" rtl="0" eaLnBrk="1" fontAlgn="base" latinLnBrk="0" hangingPunct="1">
              <a:lnSpc>
                <a:spcPct val="90000"/>
              </a:lnSpc>
              <a:spcBef>
                <a:spcPct val="0"/>
              </a:spcBef>
              <a:spcAft>
                <a:spcPct val="30000"/>
              </a:spcAft>
              <a:buClr>
                <a:srgbClr val="005A8B"/>
              </a:buClr>
              <a:buSzTx/>
              <a:buFont typeface="Arial" panose="020B0604020202020204" pitchFamily="34" charset="0"/>
              <a:buChar char="•"/>
              <a:tabLst/>
              <a:defRPr/>
            </a:pPr>
            <a:r>
              <a:rPr kumimoji="0" lang="en-US" altLang="en-US" sz="2100" b="0" i="0" u="none" strike="noStrike" kern="0" cap="none" spc="0" normalizeH="0" baseline="0" noProof="0" dirty="0">
                <a:ln>
                  <a:noFill/>
                </a:ln>
                <a:solidFill>
                  <a:srgbClr val="808080">
                    <a:lumMod val="75000"/>
                  </a:srgbClr>
                </a:solidFill>
                <a:effectLst/>
                <a:uLnTx/>
                <a:uFillTx/>
                <a:latin typeface="Arial"/>
                <a:ea typeface="+mn-ea"/>
                <a:cs typeface="+mn-cs"/>
              </a:rPr>
              <a:t>Help employees understand and value the retirement benefits offered by University of California.</a:t>
            </a:r>
            <a:br>
              <a:rPr kumimoji="0" lang="en-US" altLang="en-US" sz="2100" b="0" i="0" u="none" strike="noStrike" kern="0" cap="none" spc="0" normalizeH="0" baseline="0" noProof="0" dirty="0">
                <a:ln>
                  <a:noFill/>
                </a:ln>
                <a:solidFill>
                  <a:srgbClr val="808080">
                    <a:lumMod val="75000"/>
                  </a:srgbClr>
                </a:solidFill>
                <a:effectLst/>
                <a:uLnTx/>
                <a:uFillTx/>
                <a:latin typeface="Arial"/>
                <a:ea typeface="+mn-ea"/>
                <a:cs typeface="+mn-cs"/>
              </a:rPr>
            </a:br>
            <a:endParaRPr kumimoji="0" lang="en-US" altLang="en-US" sz="2100" b="0" i="0" u="none" strike="noStrike" kern="0" cap="none" spc="0" normalizeH="0" baseline="0" noProof="0" dirty="0">
              <a:ln>
                <a:noFill/>
              </a:ln>
              <a:solidFill>
                <a:srgbClr val="808080">
                  <a:lumMod val="75000"/>
                </a:srgbClr>
              </a:solidFill>
              <a:effectLst/>
              <a:uLnTx/>
              <a:uFillTx/>
              <a:latin typeface="Arial"/>
              <a:ea typeface="+mn-ea"/>
              <a:cs typeface="+mn-cs"/>
            </a:endParaRPr>
          </a:p>
          <a:p>
            <a:pPr marL="342900" marR="0" lvl="0" indent="-342900" algn="l" defTabSz="1017588" rtl="0" eaLnBrk="1" fontAlgn="base" latinLnBrk="0" hangingPunct="1">
              <a:lnSpc>
                <a:spcPct val="90000"/>
              </a:lnSpc>
              <a:spcBef>
                <a:spcPct val="0"/>
              </a:spcBef>
              <a:spcAft>
                <a:spcPct val="30000"/>
              </a:spcAft>
              <a:buClr>
                <a:srgbClr val="005A8B"/>
              </a:buClr>
              <a:buSzTx/>
              <a:buFont typeface="Arial" panose="020B0604020202020204" pitchFamily="34" charset="0"/>
              <a:buChar char="•"/>
              <a:tabLst/>
              <a:defRPr/>
            </a:pPr>
            <a:r>
              <a:rPr kumimoji="0" lang="en-US" altLang="en-US" sz="2100" b="0" i="0" u="none" strike="noStrike" kern="0" cap="none" spc="0" normalizeH="0" baseline="0" noProof="0" dirty="0">
                <a:ln>
                  <a:noFill/>
                </a:ln>
                <a:solidFill>
                  <a:srgbClr val="808080">
                    <a:lumMod val="75000"/>
                  </a:srgbClr>
                </a:solidFill>
                <a:effectLst/>
                <a:uLnTx/>
                <a:uFillTx/>
                <a:latin typeface="Arial"/>
                <a:ea typeface="+mn-ea"/>
                <a:cs typeface="+mn-cs"/>
              </a:rPr>
              <a:t>Help employees understand the importance of saving for retirement.</a:t>
            </a:r>
            <a:br>
              <a:rPr kumimoji="0" lang="en-US" altLang="en-US" sz="2100" b="0" i="0" u="none" strike="noStrike" kern="0" cap="none" spc="0" normalizeH="0" baseline="0" noProof="0" dirty="0">
                <a:ln>
                  <a:noFill/>
                </a:ln>
                <a:solidFill>
                  <a:srgbClr val="808080">
                    <a:lumMod val="75000"/>
                  </a:srgbClr>
                </a:solidFill>
                <a:effectLst/>
                <a:uLnTx/>
                <a:uFillTx/>
                <a:latin typeface="Arial"/>
                <a:ea typeface="+mn-ea"/>
                <a:cs typeface="+mn-cs"/>
              </a:rPr>
            </a:br>
            <a:endParaRPr kumimoji="0" lang="en-US" altLang="en-US" sz="2100" b="0" i="0" u="none" strike="noStrike" kern="0" cap="none" spc="0" normalizeH="0" baseline="0" noProof="0" dirty="0">
              <a:ln>
                <a:noFill/>
              </a:ln>
              <a:solidFill>
                <a:srgbClr val="808080">
                  <a:lumMod val="75000"/>
                </a:srgbClr>
              </a:solidFill>
              <a:effectLst/>
              <a:uLnTx/>
              <a:uFillTx/>
              <a:latin typeface="Arial"/>
              <a:ea typeface="+mn-ea"/>
              <a:cs typeface="+mn-cs"/>
            </a:endParaRPr>
          </a:p>
          <a:p>
            <a:pPr marL="342900" marR="0" lvl="0" indent="-342900" algn="l" defTabSz="1017588" rtl="0" eaLnBrk="1" fontAlgn="base" latinLnBrk="0" hangingPunct="1">
              <a:lnSpc>
                <a:spcPct val="90000"/>
              </a:lnSpc>
              <a:spcBef>
                <a:spcPct val="0"/>
              </a:spcBef>
              <a:spcAft>
                <a:spcPct val="30000"/>
              </a:spcAft>
              <a:buClr>
                <a:srgbClr val="005A8B"/>
              </a:buClr>
              <a:buSzTx/>
              <a:buFont typeface="Arial" panose="020B0604020202020204" pitchFamily="34" charset="0"/>
              <a:buChar char="•"/>
              <a:tabLst/>
              <a:defRPr/>
            </a:pPr>
            <a:r>
              <a:rPr kumimoji="0" lang="en-US" altLang="en-US" sz="2100" b="0" i="0" u="none" strike="noStrike" kern="0" cap="none" spc="0" normalizeH="0" baseline="0" noProof="0" dirty="0">
                <a:ln>
                  <a:noFill/>
                </a:ln>
                <a:solidFill>
                  <a:srgbClr val="808080">
                    <a:lumMod val="75000"/>
                  </a:srgbClr>
                </a:solidFill>
                <a:effectLst/>
                <a:uLnTx/>
                <a:uFillTx/>
                <a:latin typeface="Arial"/>
                <a:ea typeface="+mn-ea"/>
                <a:cs typeface="+mn-cs"/>
              </a:rPr>
              <a:t>Engage participants in taking a proactive role in planning for retirement – enroll, increase contributions, and asset allocation.</a:t>
            </a:r>
            <a:br>
              <a:rPr kumimoji="0" lang="en-US" altLang="en-US" sz="2100" b="0" i="0" u="none" strike="noStrike" kern="0" cap="none" spc="0" normalizeH="0" baseline="0" noProof="0" dirty="0">
                <a:ln>
                  <a:noFill/>
                </a:ln>
                <a:solidFill>
                  <a:srgbClr val="808080">
                    <a:lumMod val="75000"/>
                  </a:srgbClr>
                </a:solidFill>
                <a:effectLst/>
                <a:uLnTx/>
                <a:uFillTx/>
                <a:latin typeface="Arial"/>
                <a:ea typeface="+mn-ea"/>
                <a:cs typeface="+mn-cs"/>
              </a:rPr>
            </a:br>
            <a:endParaRPr kumimoji="0" lang="en-US" altLang="en-US" sz="2100" b="0" i="0" u="none" strike="noStrike" kern="0" cap="none" spc="0" normalizeH="0" baseline="0" noProof="0" dirty="0">
              <a:ln>
                <a:noFill/>
              </a:ln>
              <a:solidFill>
                <a:srgbClr val="808080">
                  <a:lumMod val="75000"/>
                </a:srgbClr>
              </a:solidFill>
              <a:effectLst/>
              <a:uLnTx/>
              <a:uFillTx/>
              <a:latin typeface="Arial"/>
              <a:ea typeface="+mn-ea"/>
              <a:cs typeface="+mn-cs"/>
            </a:endParaRPr>
          </a:p>
          <a:p>
            <a:pPr marL="342900" marR="0" lvl="0" indent="-342900" algn="l" defTabSz="1017588" rtl="0" eaLnBrk="1" fontAlgn="base" latinLnBrk="0" hangingPunct="1">
              <a:lnSpc>
                <a:spcPct val="90000"/>
              </a:lnSpc>
              <a:spcBef>
                <a:spcPct val="0"/>
              </a:spcBef>
              <a:spcAft>
                <a:spcPct val="30000"/>
              </a:spcAft>
              <a:buClr>
                <a:srgbClr val="005A8B"/>
              </a:buClr>
              <a:buSzTx/>
              <a:buFont typeface="Arial" panose="020B0604020202020204" pitchFamily="34" charset="0"/>
              <a:buChar char="•"/>
              <a:tabLst/>
              <a:defRPr/>
            </a:pPr>
            <a:r>
              <a:rPr kumimoji="0" lang="en-US" altLang="en-US" sz="2100" b="0" i="0" u="none" strike="noStrike" kern="0" cap="none" spc="0" normalizeH="0" baseline="0" noProof="0" dirty="0">
                <a:ln>
                  <a:noFill/>
                </a:ln>
                <a:solidFill>
                  <a:srgbClr val="808080">
                    <a:lumMod val="75000"/>
                  </a:srgbClr>
                </a:solidFill>
                <a:effectLst/>
                <a:uLnTx/>
                <a:uFillTx/>
                <a:latin typeface="Arial"/>
                <a:ea typeface="+mn-ea"/>
                <a:cs typeface="+mn-cs"/>
              </a:rPr>
              <a:t>Employees will feel better prepared for retirement, making them happier employees.</a:t>
            </a:r>
            <a:br>
              <a:rPr kumimoji="0" lang="en-US" altLang="en-US" sz="2100" b="0" i="0" u="none" strike="noStrike" kern="0" cap="none" spc="0" normalizeH="0" baseline="0" noProof="0" dirty="0">
                <a:ln>
                  <a:noFill/>
                </a:ln>
                <a:solidFill>
                  <a:srgbClr val="808080">
                    <a:lumMod val="75000"/>
                  </a:srgbClr>
                </a:solidFill>
                <a:effectLst/>
                <a:uLnTx/>
                <a:uFillTx/>
                <a:latin typeface="Arial"/>
                <a:ea typeface="+mn-ea"/>
                <a:cs typeface="+mn-cs"/>
              </a:rPr>
            </a:br>
            <a:endParaRPr kumimoji="0" lang="en-US" altLang="en-US" sz="2100" b="0" i="0" u="none" strike="noStrike" kern="0" cap="none" spc="0" normalizeH="0" baseline="0" noProof="0" dirty="0">
              <a:ln>
                <a:noFill/>
              </a:ln>
              <a:solidFill>
                <a:srgbClr val="808080">
                  <a:lumMod val="75000"/>
                </a:srgbClr>
              </a:solidFill>
              <a:effectLst/>
              <a:uLnTx/>
              <a:uFillTx/>
              <a:latin typeface="Arial"/>
              <a:ea typeface="+mn-ea"/>
              <a:cs typeface="+mn-cs"/>
            </a:endParaRPr>
          </a:p>
          <a:p>
            <a:pPr marL="342900" marR="0" lvl="0" indent="-342900" algn="l" defTabSz="1017588" rtl="0" eaLnBrk="1" fontAlgn="base" latinLnBrk="0" hangingPunct="1">
              <a:lnSpc>
                <a:spcPct val="90000"/>
              </a:lnSpc>
              <a:spcBef>
                <a:spcPct val="0"/>
              </a:spcBef>
              <a:spcAft>
                <a:spcPct val="30000"/>
              </a:spcAft>
              <a:buClr>
                <a:srgbClr val="005A8B"/>
              </a:buClr>
              <a:buSzTx/>
              <a:buFont typeface="Arial" panose="020B0604020202020204" pitchFamily="34" charset="0"/>
              <a:buChar char="•"/>
              <a:tabLst/>
              <a:defRPr/>
            </a:pPr>
            <a:r>
              <a:rPr kumimoji="0" lang="en-US" altLang="en-US" sz="2100" b="0" i="0" u="none" strike="noStrike" kern="0" cap="none" spc="0" normalizeH="0" baseline="0" noProof="0" dirty="0">
                <a:ln>
                  <a:noFill/>
                </a:ln>
                <a:solidFill>
                  <a:srgbClr val="808080">
                    <a:lumMod val="75000"/>
                  </a:srgbClr>
                </a:solidFill>
                <a:effectLst/>
                <a:uLnTx/>
                <a:uFillTx/>
                <a:latin typeface="Arial"/>
                <a:ea typeface="+mn-ea"/>
                <a:cs typeface="+mn-cs"/>
              </a:rPr>
              <a:t>Great way to demonstrate support for employees by taking some time out for them.</a:t>
            </a:r>
          </a:p>
        </p:txBody>
      </p:sp>
    </p:spTree>
    <p:extLst>
      <p:ext uri="{BB962C8B-B14F-4D97-AF65-F5344CB8AC3E}">
        <p14:creationId xmlns:p14="http://schemas.microsoft.com/office/powerpoint/2010/main" val="284385795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53397" y="0"/>
            <a:ext cx="3299272" cy="561402"/>
            <a:chOff x="5913317" y="0"/>
            <a:chExt cx="2407627" cy="561402"/>
          </a:xfrm>
        </p:grpSpPr>
        <p:sp>
          <p:nvSpPr>
            <p:cNvPr id="22" name="Round Same Side Corner Rectangle 21"/>
            <p:cNvSpPr/>
            <p:nvPr/>
          </p:nvSpPr>
          <p:spPr>
            <a:xfrm rot="10800000">
              <a:off x="5913317" y="0"/>
              <a:ext cx="2407627" cy="561402"/>
            </a:xfrm>
            <a:prstGeom prst="round2SameRect">
              <a:avLst>
                <a:gd name="adj1" fmla="val 19799"/>
                <a:gd name="adj2" fmla="val 0"/>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23" name="Group 22"/>
            <p:cNvGrpSpPr/>
            <p:nvPr/>
          </p:nvGrpSpPr>
          <p:grpSpPr>
            <a:xfrm>
              <a:off x="5998058" y="117953"/>
              <a:ext cx="1806980" cy="328396"/>
              <a:chOff x="-18290" y="2448962"/>
              <a:chExt cx="1806980" cy="288079"/>
            </a:xfrm>
          </p:grpSpPr>
          <p:sp>
            <p:nvSpPr>
              <p:cNvPr id="32" name="Rounded Rectangle 31"/>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6" name="TextBox 35"/>
              <p:cNvSpPr txBox="1"/>
              <p:nvPr/>
            </p:nvSpPr>
            <p:spPr>
              <a:xfrm>
                <a:off x="-18290" y="2496281"/>
                <a:ext cx="1806980" cy="221393"/>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LET’S WORK TOGETHER</a:t>
                </a:r>
              </a:p>
            </p:txBody>
          </p:sp>
        </p:grpSp>
      </p:grpSp>
      <p:pic>
        <p:nvPicPr>
          <p:cNvPr id="4" name="Picture 3">
            <a:extLst>
              <a:ext uri="{FF2B5EF4-FFF2-40B4-BE49-F238E27FC236}">
                <a16:creationId xmlns:a16="http://schemas.microsoft.com/office/drawing/2014/main" id="{ADB66238-343D-4BAD-8964-1E9B99B1B3E5}"/>
              </a:ext>
            </a:extLst>
          </p:cNvPr>
          <p:cNvPicPr>
            <a:picLocks noChangeAspect="1"/>
          </p:cNvPicPr>
          <p:nvPr/>
        </p:nvPicPr>
        <p:blipFill>
          <a:blip r:embed="rId3"/>
          <a:stretch>
            <a:fillRect/>
          </a:stretch>
        </p:blipFill>
        <p:spPr>
          <a:xfrm>
            <a:off x="3025403" y="122401"/>
            <a:ext cx="341406" cy="341406"/>
          </a:xfrm>
          <a:prstGeom prst="rect">
            <a:avLst/>
          </a:prstGeom>
        </p:spPr>
      </p:pic>
      <p:pic>
        <p:nvPicPr>
          <p:cNvPr id="3" name="Picture 2">
            <a:extLst>
              <a:ext uri="{FF2B5EF4-FFF2-40B4-BE49-F238E27FC236}">
                <a16:creationId xmlns:a16="http://schemas.microsoft.com/office/drawing/2014/main" id="{A0A4D998-0071-40D5-ABCD-61F00AD86354}"/>
              </a:ext>
            </a:extLst>
          </p:cNvPr>
          <p:cNvPicPr>
            <a:picLocks noChangeAspect="1"/>
          </p:cNvPicPr>
          <p:nvPr/>
        </p:nvPicPr>
        <p:blipFill>
          <a:blip r:embed="rId4"/>
          <a:stretch>
            <a:fillRect/>
          </a:stretch>
        </p:blipFill>
        <p:spPr>
          <a:xfrm>
            <a:off x="3112970" y="194153"/>
            <a:ext cx="207282" cy="213378"/>
          </a:xfrm>
          <a:prstGeom prst="rect">
            <a:avLst/>
          </a:prstGeom>
        </p:spPr>
      </p:pic>
      <p:sp>
        <p:nvSpPr>
          <p:cNvPr id="10" name="Rectangle 3">
            <a:extLst>
              <a:ext uri="{FF2B5EF4-FFF2-40B4-BE49-F238E27FC236}">
                <a16:creationId xmlns:a16="http://schemas.microsoft.com/office/drawing/2014/main" id="{D2C7737E-A668-4548-808A-A4268389FA8D}"/>
              </a:ext>
            </a:extLst>
          </p:cNvPr>
          <p:cNvSpPr txBox="1">
            <a:spLocks noChangeArrowheads="1"/>
          </p:cNvSpPr>
          <p:nvPr/>
        </p:nvSpPr>
        <p:spPr bwMode="auto">
          <a:xfrm>
            <a:off x="538163" y="1646238"/>
            <a:ext cx="9101137" cy="168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4" tIns="50938" rIns="101874" bIns="50938" numCol="1" anchor="t" anchorCtr="0" compatLnSpc="1">
            <a:prstTxWarp prst="textNoShape">
              <a:avLst/>
            </a:prstTxWarp>
            <a:spAutoFit/>
          </a:bodyPr>
          <a:lstStyle>
            <a:lvl1pPr marL="341313" indent="-341313" algn="l" defTabSz="1017588" rtl="0" eaLnBrk="0" fontAlgn="base" hangingPunct="0">
              <a:spcBef>
                <a:spcPct val="0"/>
              </a:spcBef>
              <a:spcAft>
                <a:spcPct val="30000"/>
              </a:spcAft>
              <a:buClr>
                <a:schemeClr val="accent1"/>
              </a:buClr>
              <a:defRPr sz="1800" b="1">
                <a:solidFill>
                  <a:srgbClr val="1295D8"/>
                </a:solidFill>
                <a:latin typeface="+mn-lt"/>
                <a:ea typeface="+mn-ea"/>
                <a:cs typeface="+mn-cs"/>
              </a:defRPr>
            </a:lvl1pPr>
            <a:lvl2pPr marL="446088" indent="-331788" algn="l" defTabSz="1017588" rtl="0" eaLnBrk="0" fontAlgn="base" hangingPunct="0">
              <a:spcBef>
                <a:spcPct val="0"/>
              </a:spcBef>
              <a:spcAft>
                <a:spcPct val="30000"/>
              </a:spcAft>
              <a:buClr>
                <a:srgbClr val="7C7E7F"/>
              </a:buClr>
              <a:buFont typeface="Arial" panose="020B0604020202020204" pitchFamily="34" charset="0"/>
              <a:buChar char="•"/>
              <a:defRPr sz="1800">
                <a:solidFill>
                  <a:srgbClr val="7C7E7F"/>
                </a:solidFill>
                <a:latin typeface="+mn-lt"/>
              </a:defRPr>
            </a:lvl2pPr>
            <a:lvl3pPr marL="911225" indent="-349250" algn="l" defTabSz="1017588" rtl="0" eaLnBrk="0" fontAlgn="base" hangingPunct="0">
              <a:spcBef>
                <a:spcPct val="0"/>
              </a:spcBef>
              <a:spcAft>
                <a:spcPct val="30000"/>
              </a:spcAft>
              <a:buClr>
                <a:srgbClr val="7C7E7F"/>
              </a:buClr>
              <a:buFont typeface="Arial" panose="020B0604020202020204" pitchFamily="34" charset="0"/>
              <a:buChar char="•"/>
              <a:defRPr sz="1800">
                <a:solidFill>
                  <a:srgbClr val="7C7E7F"/>
                </a:solidFill>
                <a:latin typeface="+mn-lt"/>
              </a:defRPr>
            </a:lvl3pPr>
            <a:lvl4pPr marL="1358900" indent="-331788" algn="l" defTabSz="1017588" rtl="0" eaLnBrk="0" fontAlgn="base" hangingPunct="0">
              <a:spcBef>
                <a:spcPct val="0"/>
              </a:spcBef>
              <a:spcAft>
                <a:spcPct val="30000"/>
              </a:spcAft>
              <a:buClr>
                <a:srgbClr val="7C7E7F"/>
              </a:buClr>
              <a:buFont typeface="Arial" panose="020B0604020202020204" pitchFamily="34" charset="0"/>
              <a:buChar char="•"/>
              <a:defRPr sz="1800">
                <a:solidFill>
                  <a:srgbClr val="7C7E7F"/>
                </a:solidFill>
                <a:latin typeface="+mn-lt"/>
              </a:defRPr>
            </a:lvl4pPr>
            <a:lvl5pPr marL="2193925" indent="-352425" algn="l" defTabSz="1017588" rtl="0" eaLnBrk="0" fontAlgn="base" hangingPunct="0">
              <a:spcBef>
                <a:spcPct val="0"/>
              </a:spcBef>
              <a:spcAft>
                <a:spcPct val="30000"/>
              </a:spcAft>
              <a:buClr>
                <a:srgbClr val="005472"/>
              </a:buClr>
              <a:buFont typeface="Wingdings 2" panose="05020102010507070707" pitchFamily="18" charset="2"/>
              <a:buChar char=""/>
              <a:defRPr sz="1800">
                <a:solidFill>
                  <a:srgbClr val="000000"/>
                </a:solidFill>
                <a:latin typeface="+mn-lt"/>
              </a:defRPr>
            </a:lvl5pPr>
            <a:lvl6pPr marL="2652403"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6pPr>
            <a:lvl7pPr marL="3109549"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7pPr>
            <a:lvl8pPr marL="3566696"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8pPr>
            <a:lvl9pPr marL="4023842" indent="-353971" algn="l" defTabSz="1019056" rtl="0" eaLnBrk="1" fontAlgn="base" hangingPunct="1">
              <a:spcBef>
                <a:spcPct val="0"/>
              </a:spcBef>
              <a:spcAft>
                <a:spcPct val="30000"/>
              </a:spcAft>
              <a:buClr>
                <a:srgbClr val="0081C6"/>
              </a:buClr>
              <a:buFont typeface="Wingdings 2" pitchFamily="18" charset="2"/>
              <a:buChar char=""/>
              <a:defRPr sz="2200">
                <a:solidFill>
                  <a:srgbClr val="000000"/>
                </a:solidFill>
                <a:latin typeface="+mn-lt"/>
              </a:defRPr>
            </a:lvl9pPr>
          </a:lstStyle>
          <a:p>
            <a:pPr marL="0" marR="0" lvl="0" indent="0" algn="l" defTabSz="1017588" rtl="0" eaLnBrk="1" fontAlgn="base" latinLnBrk="0" hangingPunct="1">
              <a:lnSpc>
                <a:spcPct val="100000"/>
              </a:lnSpc>
              <a:spcBef>
                <a:spcPct val="0"/>
              </a:spcBef>
              <a:spcAft>
                <a:spcPct val="30000"/>
              </a:spcAft>
              <a:buClr>
                <a:srgbClr val="1295D8"/>
              </a:buClr>
              <a:buSzTx/>
              <a:buFontTx/>
              <a:buNone/>
              <a:tabLst/>
              <a:defRPr/>
            </a:pPr>
            <a:r>
              <a:rPr kumimoji="0" lang="en-US" altLang="en-US" sz="2100" b="1" i="0" u="none" strike="noStrike" kern="0" cap="none" spc="0" normalizeH="0" baseline="0" noProof="0" dirty="0">
                <a:ln>
                  <a:noFill/>
                </a:ln>
                <a:solidFill>
                  <a:srgbClr val="1295D8">
                    <a:lumMod val="75000"/>
                  </a:srgbClr>
                </a:solidFill>
                <a:effectLst/>
                <a:uLnTx/>
                <a:uFillTx/>
                <a:latin typeface="Arial"/>
                <a:ea typeface="+mn-ea"/>
                <a:cs typeface="+mn-cs"/>
              </a:rPr>
              <a:t>Contact: Brandon Moore</a:t>
            </a:r>
          </a:p>
          <a:p>
            <a:pPr marL="783069" marR="0" lvl="1" indent="-301181" algn="l" defTabSz="1017588" rtl="0" eaLnBrk="1" fontAlgn="base" latinLnBrk="0" hangingPunct="1">
              <a:lnSpc>
                <a:spcPct val="100000"/>
              </a:lnSpc>
              <a:spcBef>
                <a:spcPct val="0"/>
              </a:spcBef>
              <a:spcAft>
                <a:spcPct val="30000"/>
              </a:spcAft>
              <a:buClr>
                <a:srgbClr val="7C7E7F"/>
              </a:buClr>
              <a:buSzTx/>
              <a:buFont typeface="Arial" panose="020B0604020202020204" pitchFamily="34" charset="0"/>
              <a:buChar char="•"/>
              <a:tabLst/>
              <a:defRPr/>
            </a:pPr>
            <a:r>
              <a:rPr kumimoji="0" lang="en-US" altLang="en-US" sz="2100" b="0" i="0" u="none" strike="noStrike" kern="0" cap="none" spc="0" normalizeH="0" baseline="0" noProof="0" dirty="0">
                <a:ln>
                  <a:noFill/>
                </a:ln>
                <a:solidFill>
                  <a:srgbClr val="7C7E7F"/>
                </a:solidFill>
                <a:effectLst/>
                <a:uLnTx/>
                <a:uFillTx/>
                <a:latin typeface="Arial"/>
              </a:rPr>
              <a:t>Email: brandon.moore@fmr.com</a:t>
            </a:r>
          </a:p>
          <a:p>
            <a:pPr marL="0" marR="0" lvl="0" indent="0" algn="l" defTabSz="1017588" rtl="0" eaLnBrk="1" fontAlgn="base" latinLnBrk="0" hangingPunct="1">
              <a:lnSpc>
                <a:spcPct val="100000"/>
              </a:lnSpc>
              <a:spcBef>
                <a:spcPct val="0"/>
              </a:spcBef>
              <a:spcAft>
                <a:spcPct val="30000"/>
              </a:spcAft>
              <a:buClr>
                <a:srgbClr val="1295D8"/>
              </a:buClr>
              <a:buSzTx/>
              <a:buFontTx/>
              <a:buNone/>
              <a:tabLst/>
              <a:defRPr/>
            </a:pPr>
            <a:r>
              <a:rPr kumimoji="0" lang="en-US" altLang="en-US" sz="2100" b="1" i="0" u="none" strike="noStrike" kern="0" cap="none" spc="0" normalizeH="0" baseline="0" noProof="0" dirty="0">
                <a:ln>
                  <a:noFill/>
                </a:ln>
                <a:solidFill>
                  <a:srgbClr val="1295D8">
                    <a:lumMod val="75000"/>
                  </a:srgbClr>
                </a:solidFill>
                <a:effectLst/>
                <a:uLnTx/>
                <a:uFillTx/>
                <a:latin typeface="Arial"/>
                <a:ea typeface="+mn-ea"/>
                <a:cs typeface="+mn-cs"/>
              </a:rPr>
              <a:t>Contact: Matt Vallejo</a:t>
            </a:r>
          </a:p>
          <a:p>
            <a:pPr marL="783069" marR="0" lvl="1" indent="-301181" algn="l" defTabSz="1017588" rtl="0" eaLnBrk="1" fontAlgn="base" latinLnBrk="0" hangingPunct="1">
              <a:lnSpc>
                <a:spcPct val="100000"/>
              </a:lnSpc>
              <a:spcBef>
                <a:spcPct val="0"/>
              </a:spcBef>
              <a:spcAft>
                <a:spcPct val="30000"/>
              </a:spcAft>
              <a:buClr>
                <a:srgbClr val="7C7E7F"/>
              </a:buClr>
              <a:buSzTx/>
              <a:buFont typeface="Arial" panose="020B0604020202020204" pitchFamily="34" charset="0"/>
              <a:buChar char="•"/>
              <a:tabLst/>
              <a:defRPr/>
            </a:pPr>
            <a:r>
              <a:rPr kumimoji="0" lang="en-US" altLang="en-US" sz="2100" b="0" i="0" u="none" strike="noStrike" kern="0" cap="none" spc="0" normalizeH="0" baseline="0" noProof="0" dirty="0">
                <a:ln>
                  <a:noFill/>
                </a:ln>
                <a:solidFill>
                  <a:srgbClr val="7C7E7F"/>
                </a:solidFill>
                <a:effectLst/>
                <a:uLnTx/>
                <a:uFillTx/>
                <a:latin typeface="Arial"/>
              </a:rPr>
              <a:t>Email: matthew.vallejo@fmr.com</a:t>
            </a:r>
          </a:p>
        </p:txBody>
      </p:sp>
    </p:spTree>
    <p:extLst>
      <p:ext uri="{BB962C8B-B14F-4D97-AF65-F5344CB8AC3E}">
        <p14:creationId xmlns:p14="http://schemas.microsoft.com/office/powerpoint/2010/main" val="3342049546"/>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53397" y="0"/>
            <a:ext cx="3299272" cy="561402"/>
            <a:chOff x="5913317" y="0"/>
            <a:chExt cx="2407627" cy="561402"/>
          </a:xfrm>
        </p:grpSpPr>
        <p:sp>
          <p:nvSpPr>
            <p:cNvPr id="22" name="Round Same Side Corner Rectangle 21"/>
            <p:cNvSpPr/>
            <p:nvPr/>
          </p:nvSpPr>
          <p:spPr>
            <a:xfrm rot="10800000">
              <a:off x="5913317" y="0"/>
              <a:ext cx="2407627" cy="561402"/>
            </a:xfrm>
            <a:prstGeom prst="round2SameRect">
              <a:avLst>
                <a:gd name="adj1" fmla="val 19799"/>
                <a:gd name="adj2" fmla="val 0"/>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23" name="Group 22"/>
            <p:cNvGrpSpPr/>
            <p:nvPr/>
          </p:nvGrpSpPr>
          <p:grpSpPr>
            <a:xfrm>
              <a:off x="5998058" y="117953"/>
              <a:ext cx="1806980" cy="328396"/>
              <a:chOff x="-18290" y="2448962"/>
              <a:chExt cx="1806980" cy="288079"/>
            </a:xfrm>
          </p:grpSpPr>
          <p:sp>
            <p:nvSpPr>
              <p:cNvPr id="32" name="Rounded Rectangle 31"/>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6" name="TextBox 35"/>
              <p:cNvSpPr txBox="1"/>
              <p:nvPr/>
            </p:nvSpPr>
            <p:spPr>
              <a:xfrm>
                <a:off x="-18290" y="2496281"/>
                <a:ext cx="1806980" cy="221393"/>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DISCLOSURES</a:t>
                </a:r>
              </a:p>
            </p:txBody>
          </p:sp>
        </p:grpSp>
      </p:grpSp>
      <p:pic>
        <p:nvPicPr>
          <p:cNvPr id="4" name="Picture 3">
            <a:extLst>
              <a:ext uri="{FF2B5EF4-FFF2-40B4-BE49-F238E27FC236}">
                <a16:creationId xmlns:a16="http://schemas.microsoft.com/office/drawing/2014/main" id="{ADB66238-343D-4BAD-8964-1E9B99B1B3E5}"/>
              </a:ext>
            </a:extLst>
          </p:cNvPr>
          <p:cNvPicPr>
            <a:picLocks noChangeAspect="1"/>
          </p:cNvPicPr>
          <p:nvPr/>
        </p:nvPicPr>
        <p:blipFill>
          <a:blip r:embed="rId3"/>
          <a:stretch>
            <a:fillRect/>
          </a:stretch>
        </p:blipFill>
        <p:spPr>
          <a:xfrm>
            <a:off x="3025403" y="122401"/>
            <a:ext cx="341406" cy="341406"/>
          </a:xfrm>
          <a:prstGeom prst="rect">
            <a:avLst/>
          </a:prstGeom>
        </p:spPr>
      </p:pic>
      <p:pic>
        <p:nvPicPr>
          <p:cNvPr id="3" name="Picture 2">
            <a:extLst>
              <a:ext uri="{FF2B5EF4-FFF2-40B4-BE49-F238E27FC236}">
                <a16:creationId xmlns:a16="http://schemas.microsoft.com/office/drawing/2014/main" id="{A0A4D998-0071-40D5-ABCD-61F00AD86354}"/>
              </a:ext>
            </a:extLst>
          </p:cNvPr>
          <p:cNvPicPr>
            <a:picLocks noChangeAspect="1"/>
          </p:cNvPicPr>
          <p:nvPr/>
        </p:nvPicPr>
        <p:blipFill>
          <a:blip r:embed="rId4"/>
          <a:stretch>
            <a:fillRect/>
          </a:stretch>
        </p:blipFill>
        <p:spPr>
          <a:xfrm>
            <a:off x="3112970" y="194153"/>
            <a:ext cx="207282" cy="213378"/>
          </a:xfrm>
          <a:prstGeom prst="rect">
            <a:avLst/>
          </a:prstGeom>
        </p:spPr>
      </p:pic>
      <p:sp>
        <p:nvSpPr>
          <p:cNvPr id="11" name="Rectangle 2">
            <a:extLst>
              <a:ext uri="{FF2B5EF4-FFF2-40B4-BE49-F238E27FC236}">
                <a16:creationId xmlns:a16="http://schemas.microsoft.com/office/drawing/2014/main" id="{1F6D872D-3D33-4819-AEB8-5E8AA43D4E13}"/>
              </a:ext>
            </a:extLst>
          </p:cNvPr>
          <p:cNvSpPr>
            <a:spLocks noChangeArrowheads="1"/>
          </p:cNvSpPr>
          <p:nvPr/>
        </p:nvSpPr>
        <p:spPr bwMode="auto">
          <a:xfrm>
            <a:off x="419100" y="1466850"/>
            <a:ext cx="8926513"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1" tIns="50941" rIns="101881" bIns="50941">
            <a:spAutoFit/>
          </a:bodyPr>
          <a:lstStyle>
            <a:lvl1pPr defTabSz="966788" eaLnBrk="0" hangingPunct="0">
              <a:spcAft>
                <a:spcPct val="30000"/>
              </a:spcAft>
              <a:buClr>
                <a:schemeClr val="accent1"/>
              </a:buClr>
              <a:defRPr sz="1900" b="1">
                <a:solidFill>
                  <a:srgbClr val="000000"/>
                </a:solidFill>
                <a:latin typeface="Arial" pitchFamily="34" charset="0"/>
              </a:defRPr>
            </a:lvl1pPr>
            <a:lvl2pPr marL="742950" indent="-285750" defTabSz="966788" eaLnBrk="0" hangingPunct="0">
              <a:spcAft>
                <a:spcPct val="30000"/>
              </a:spcAft>
              <a:buClr>
                <a:srgbClr val="005472"/>
              </a:buClr>
              <a:buFont typeface="Wingdings" pitchFamily="2" charset="2"/>
              <a:buChar char="§"/>
              <a:defRPr sz="1700">
                <a:solidFill>
                  <a:srgbClr val="000000"/>
                </a:solidFill>
                <a:latin typeface="Arial" pitchFamily="34" charset="0"/>
              </a:defRPr>
            </a:lvl2pPr>
            <a:lvl3pPr marL="1143000" indent="-228600" defTabSz="966788" eaLnBrk="0" hangingPunct="0">
              <a:spcAft>
                <a:spcPct val="30000"/>
              </a:spcAft>
              <a:buClr>
                <a:srgbClr val="005472"/>
              </a:buClr>
              <a:buFont typeface="Symbol" pitchFamily="18" charset="2"/>
              <a:buChar char="¾"/>
              <a:defRPr sz="1700">
                <a:solidFill>
                  <a:srgbClr val="000000"/>
                </a:solidFill>
                <a:latin typeface="Arial" pitchFamily="34" charset="0"/>
              </a:defRPr>
            </a:lvl3pPr>
            <a:lvl4pPr marL="1600200" indent="-228600" defTabSz="966788" eaLnBrk="0" hangingPunct="0">
              <a:spcAft>
                <a:spcPct val="30000"/>
              </a:spcAft>
              <a:buClr>
                <a:srgbClr val="005472"/>
              </a:buClr>
              <a:buFont typeface="Arial" pitchFamily="34" charset="0"/>
              <a:buChar char="–"/>
              <a:defRPr sz="1700">
                <a:solidFill>
                  <a:srgbClr val="000000"/>
                </a:solidFill>
                <a:latin typeface="Arial" pitchFamily="34" charset="0"/>
              </a:defRPr>
            </a:lvl4pPr>
            <a:lvl5pPr marL="2057400" indent="-228600" defTabSz="966788" eaLnBrk="0" hangingPunct="0">
              <a:spcAft>
                <a:spcPct val="30000"/>
              </a:spcAft>
              <a:buClr>
                <a:srgbClr val="0081C6"/>
              </a:buClr>
              <a:buFont typeface="Wingdings 2" pitchFamily="18" charset="2"/>
              <a:buChar char=""/>
              <a:defRPr sz="2100">
                <a:solidFill>
                  <a:srgbClr val="000000"/>
                </a:solidFill>
                <a:latin typeface="Arial" pitchFamily="34" charset="0"/>
              </a:defRPr>
            </a:lvl5pPr>
            <a:lvl6pPr marL="2514600" indent="-228600" defTabSz="966788" eaLnBrk="0" fontAlgn="base" hangingPunct="0">
              <a:spcBef>
                <a:spcPct val="0"/>
              </a:spcBef>
              <a:spcAft>
                <a:spcPct val="30000"/>
              </a:spcAft>
              <a:buClr>
                <a:srgbClr val="0081C6"/>
              </a:buClr>
              <a:buFont typeface="Wingdings 2" pitchFamily="18" charset="2"/>
              <a:buChar char=""/>
              <a:defRPr sz="2100">
                <a:solidFill>
                  <a:srgbClr val="000000"/>
                </a:solidFill>
                <a:latin typeface="Arial" pitchFamily="34" charset="0"/>
              </a:defRPr>
            </a:lvl6pPr>
            <a:lvl7pPr marL="2971800" indent="-228600" defTabSz="966788" eaLnBrk="0" fontAlgn="base" hangingPunct="0">
              <a:spcBef>
                <a:spcPct val="0"/>
              </a:spcBef>
              <a:spcAft>
                <a:spcPct val="30000"/>
              </a:spcAft>
              <a:buClr>
                <a:srgbClr val="0081C6"/>
              </a:buClr>
              <a:buFont typeface="Wingdings 2" pitchFamily="18" charset="2"/>
              <a:buChar char=""/>
              <a:defRPr sz="2100">
                <a:solidFill>
                  <a:srgbClr val="000000"/>
                </a:solidFill>
                <a:latin typeface="Arial" pitchFamily="34" charset="0"/>
              </a:defRPr>
            </a:lvl7pPr>
            <a:lvl8pPr marL="3429000" indent="-228600" defTabSz="966788" eaLnBrk="0" fontAlgn="base" hangingPunct="0">
              <a:spcBef>
                <a:spcPct val="0"/>
              </a:spcBef>
              <a:spcAft>
                <a:spcPct val="30000"/>
              </a:spcAft>
              <a:buClr>
                <a:srgbClr val="0081C6"/>
              </a:buClr>
              <a:buFont typeface="Wingdings 2" pitchFamily="18" charset="2"/>
              <a:buChar char=""/>
              <a:defRPr sz="2100">
                <a:solidFill>
                  <a:srgbClr val="000000"/>
                </a:solidFill>
                <a:latin typeface="Arial" pitchFamily="34" charset="0"/>
              </a:defRPr>
            </a:lvl8pPr>
            <a:lvl9pPr marL="3886200" indent="-228600" defTabSz="966788" eaLnBrk="0" fontAlgn="base" hangingPunct="0">
              <a:spcBef>
                <a:spcPct val="0"/>
              </a:spcBef>
              <a:spcAft>
                <a:spcPct val="30000"/>
              </a:spcAft>
              <a:buClr>
                <a:srgbClr val="0081C6"/>
              </a:buClr>
              <a:buFont typeface="Wingdings 2" pitchFamily="18" charset="2"/>
              <a:buChar char=""/>
              <a:defRPr sz="2100">
                <a:solidFill>
                  <a:srgbClr val="000000"/>
                </a:solidFill>
                <a:latin typeface="Arial" pitchFamily="34" charset="0"/>
              </a:defRPr>
            </a:lvl9pPr>
          </a:lstStyle>
          <a:p>
            <a:pPr marL="0" marR="0" lvl="0" indent="0" defTabSz="966788" eaLnBrk="0" fontAlgn="base" latinLnBrk="0" hangingPunct="0">
              <a:lnSpc>
                <a:spcPct val="100000"/>
              </a:lnSpc>
              <a:spcBef>
                <a:spcPct val="0"/>
              </a:spcBef>
              <a:spcAft>
                <a:spcPct val="0"/>
              </a:spcAft>
              <a:buClrTx/>
              <a:buSzTx/>
              <a:buFontTx/>
              <a:buNone/>
              <a:tabLst/>
              <a:defRPr/>
            </a:pPr>
            <a:endParaRPr kumimoji="0" lang="en-US" altLang="en-US" sz="1500" b="0" i="0" u="none" strike="noStrike" kern="0" cap="none" spc="0" normalizeH="0" baseline="0" noProof="0" dirty="0">
              <a:ln>
                <a:noFill/>
              </a:ln>
              <a:solidFill>
                <a:srgbClr val="808080">
                  <a:lumMod val="75000"/>
                </a:srgbClr>
              </a:solidFill>
              <a:effectLst/>
              <a:uLnTx/>
              <a:uFillTx/>
              <a:latin typeface="Arial" pitchFamily="34" charset="0"/>
            </a:endParaRPr>
          </a:p>
          <a:p>
            <a:pPr marL="0" marR="0" lvl="0" indent="0" defTabSz="966788"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808080">
                    <a:lumMod val="75000"/>
                  </a:srgbClr>
                </a:solidFill>
                <a:effectLst/>
                <a:uLnTx/>
                <a:uFillTx/>
                <a:latin typeface="Arial" pitchFamily="34" charset="0"/>
              </a:rPr>
              <a:t>Fidelity Brokerage Services LLC, Member NYSE, SIPC, 900 Salem Street, Smithfield, RI 02917</a:t>
            </a:r>
          </a:p>
          <a:p>
            <a:pPr marL="0" marR="0" lvl="0" indent="0" defTabSz="966788"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808080">
                  <a:lumMod val="75000"/>
                </a:srgbClr>
              </a:solidFill>
              <a:effectLst/>
              <a:uLnTx/>
              <a:uFillTx/>
              <a:latin typeface="Arial" pitchFamily="34" charset="0"/>
            </a:endParaRPr>
          </a:p>
          <a:p>
            <a:pPr marL="0" marR="0" lvl="0" indent="0" defTabSz="966788"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808080">
                  <a:lumMod val="75000"/>
                </a:srgbClr>
              </a:solidFill>
              <a:effectLst/>
              <a:uLnTx/>
              <a:uFillTx/>
              <a:latin typeface="Arial" pitchFamily="34" charset="0"/>
            </a:endParaRPr>
          </a:p>
          <a:p>
            <a:pPr marL="0" marR="0" lvl="0" indent="0" defTabSz="966788"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808080">
                    <a:lumMod val="75000"/>
                  </a:srgbClr>
                </a:solidFill>
                <a:effectLst/>
                <a:uLnTx/>
                <a:uFillTx/>
                <a:latin typeface="Arial" pitchFamily="34" charset="0"/>
              </a:rPr>
              <a:t>591463.11.0</a:t>
            </a:r>
          </a:p>
          <a:p>
            <a:pPr marL="0" marR="0" lvl="0" indent="0" defTabSz="966788"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itchFamily="34" charset="0"/>
            </a:endParaRPr>
          </a:p>
          <a:p>
            <a:pPr marL="0" marR="0" lvl="0" indent="0" defTabSz="966788"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Arial" pitchFamily="34" charset="0"/>
            </a:endParaRPr>
          </a:p>
        </p:txBody>
      </p:sp>
    </p:spTree>
    <p:extLst>
      <p:ext uri="{BB962C8B-B14F-4D97-AF65-F5344CB8AC3E}">
        <p14:creationId xmlns:p14="http://schemas.microsoft.com/office/powerpoint/2010/main" val="544025493"/>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C0089F69A10D4E9B01272610118CCB" ma:contentTypeVersion="7" ma:contentTypeDescription="Create a new document." ma:contentTypeScope="" ma:versionID="78beb60790d87cf9b0a9b49cff13a3fd">
  <xsd:schema xmlns:xsd="http://www.w3.org/2001/XMLSchema" xmlns:xs="http://www.w3.org/2001/XMLSchema" xmlns:p="http://schemas.microsoft.com/office/2006/metadata/properties" xmlns:ns2="f3eeb7f6-18b7-446d-ba94-a87a55ea56da" xmlns:ns3="6f706863-a69a-4b06-9b61-11aefcba180e" targetNamespace="http://schemas.microsoft.com/office/2006/metadata/properties" ma:root="true" ma:fieldsID="9fbbd3d0249e88c87df889fb968920dc" ns2:_="" ns3:_="">
    <xsd:import namespace="f3eeb7f6-18b7-446d-ba94-a87a55ea56da"/>
    <xsd:import namespace="6f706863-a69a-4b06-9b61-11aefcba18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Expiration_x0020_Date0"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eb7f6-18b7-446d-ba94-a87a55ea56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Expiration_x0020_Date0" ma:index="12" nillable="true" ma:displayName="Expiration Date" ma:internalName="Expiration_x0020_Date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706863-a69a-4b06-9b61-11aefcba180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Expiration_x0020_Date0 xmlns="f3eeb7f6-18b7-446d-ba94-a87a55ea56da" xsi:nil="true"/>
  </documentManagement>
</p:properties>
</file>

<file path=customXml/itemProps1.xml><?xml version="1.0" encoding="utf-8"?>
<ds:datastoreItem xmlns:ds="http://schemas.openxmlformats.org/officeDocument/2006/customXml" ds:itemID="{659C4C0E-7742-40AC-A46F-A99F68F2E8D3}">
  <ds:schemaRefs>
    <ds:schemaRef ds:uri="http://schemas.microsoft.com/sharepoint/v3/contenttype/forms"/>
  </ds:schemaRefs>
</ds:datastoreItem>
</file>

<file path=customXml/itemProps2.xml><?xml version="1.0" encoding="utf-8"?>
<ds:datastoreItem xmlns:ds="http://schemas.openxmlformats.org/officeDocument/2006/customXml" ds:itemID="{613BEB82-5DAF-4A41-8A3C-E663175E5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eeb7f6-18b7-446d-ba94-a87a55ea56da"/>
    <ds:schemaRef ds:uri="6f706863-a69a-4b06-9b61-11aefcba1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6032B4-F977-411C-990B-C15D2E78B64E}">
  <ds:schemaRefs>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6f706863-a69a-4b06-9b61-11aefcba180e"/>
    <ds:schemaRef ds:uri="http://schemas.openxmlformats.org/package/2006/metadata/core-properties"/>
    <ds:schemaRef ds:uri="http://purl.org/dc/terms/"/>
    <ds:schemaRef ds:uri="http://schemas.microsoft.com/office/infopath/2007/PartnerControls"/>
    <ds:schemaRef ds:uri="f3eeb7f6-18b7-446d-ba94-a87a55ea56da"/>
  </ds:schemaRefs>
</ds:datastoreItem>
</file>

<file path=docProps/app.xml><?xml version="1.0" encoding="utf-8"?>
<Properties xmlns="http://schemas.openxmlformats.org/officeDocument/2006/extended-properties" xmlns:vt="http://schemas.openxmlformats.org/officeDocument/2006/docPropsVTypes">
  <TotalTime>78297</TotalTime>
  <Words>750</Words>
  <Application>Microsoft Office PowerPoint</Application>
  <PresentationFormat>On-screen Show (16:9)</PresentationFormat>
  <Paragraphs>68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Avenir 65 Medium</vt:lpstr>
      <vt:lpstr>Calibri</vt:lpstr>
      <vt:lpstr>Monotype Sorts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Fidelity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the First Step to Investing_OnsiteWRK_763601.2.0</dc:title>
  <dc:creator>Dartanyan Danier</dc:creator>
  <cp:lastModifiedBy>Jorge Sanchez</cp:lastModifiedBy>
  <cp:revision>2890</cp:revision>
  <cp:lastPrinted>2019-12-17T22:24:04Z</cp:lastPrinted>
  <dcterms:created xsi:type="dcterms:W3CDTF">2014-05-07T13:42:57Z</dcterms:created>
  <dcterms:modified xsi:type="dcterms:W3CDTF">2021-01-28T15:54:16Z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0x01010010C0089F69A10D4E9B01272610118CCB</vt:lpwstr>
  </property>
  <property fmtid="{D5CDD505-2E9C-101B-9397-08002B2CF9AE}" pid="3" name="Jive_VersionGuid">
    <vt:lpwstr>07311931-3242-436f-805a-f6c7af337a58</vt:lpwstr>
  </property>
  <property fmtid="{D5CDD505-2E9C-101B-9397-08002B2CF9AE}" pid="4" name="Offisync_ServerID">
    <vt:lpwstr>b66ae4db-2d31-4d69-9e9c-43dcde94714b</vt:lpwstr>
  </property>
  <property fmtid="{D5CDD505-2E9C-101B-9397-08002B2CF9AE}" pid="5" name="Jive_LatestUserAccountName">
    <vt:lpwstr>a408317</vt:lpwstr>
  </property>
  <property fmtid="{D5CDD505-2E9C-101B-9397-08002B2CF9AE}" pid="6" name="Offisync_UniqueId">
    <vt:lpwstr>773190</vt:lpwstr>
  </property>
  <property fmtid="{D5CDD505-2E9C-101B-9397-08002B2CF9AE}" pid="7" name="Offisync_UpdateToken">
    <vt:lpwstr>6</vt:lpwstr>
  </property>
  <property fmtid="{D5CDD505-2E9C-101B-9397-08002B2CF9AE}" pid="8" name="Offisync_ProviderInitializationData">
    <vt:lpwstr>https://ribbit.fmr.com</vt:lpwstr>
  </property>
</Properties>
</file>